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3"/>
  </p:notesMasterIdLst>
  <p:sldIdLst>
    <p:sldId id="258" r:id="rId2"/>
    <p:sldId id="259" r:id="rId3"/>
    <p:sldId id="270" r:id="rId4"/>
    <p:sldId id="262" r:id="rId5"/>
    <p:sldId id="263" r:id="rId6"/>
    <p:sldId id="265" r:id="rId7"/>
    <p:sldId id="266" r:id="rId8"/>
    <p:sldId id="267" r:id="rId9"/>
    <p:sldId id="268" r:id="rId10"/>
    <p:sldId id="269" r:id="rId11"/>
    <p:sldId id="264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73393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ter Regular"/>
        <a:ea typeface="Inter Regular"/>
        <a:cs typeface="Inter Regular"/>
        <a:sym typeface="Inter Regular"/>
      </a:defRPr>
    </a:lvl1pPr>
    <a:lvl2pPr marL="0" marR="0" indent="0" algn="l" defTabSz="173393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ter Regular"/>
        <a:ea typeface="Inter Regular"/>
        <a:cs typeface="Inter Regular"/>
        <a:sym typeface="Inter Regular"/>
      </a:defRPr>
    </a:lvl2pPr>
    <a:lvl3pPr marL="0" marR="0" indent="0" algn="l" defTabSz="173393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ter Regular"/>
        <a:ea typeface="Inter Regular"/>
        <a:cs typeface="Inter Regular"/>
        <a:sym typeface="Inter Regular"/>
      </a:defRPr>
    </a:lvl3pPr>
    <a:lvl4pPr marL="0" marR="0" indent="0" algn="l" defTabSz="173393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ter Regular"/>
        <a:ea typeface="Inter Regular"/>
        <a:cs typeface="Inter Regular"/>
        <a:sym typeface="Inter Regular"/>
      </a:defRPr>
    </a:lvl4pPr>
    <a:lvl5pPr marL="0" marR="0" indent="0" algn="l" defTabSz="173393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ter Regular"/>
        <a:ea typeface="Inter Regular"/>
        <a:cs typeface="Inter Regular"/>
        <a:sym typeface="Inter Regular"/>
      </a:defRPr>
    </a:lvl5pPr>
    <a:lvl6pPr marL="0" marR="0" indent="0" algn="l" defTabSz="173393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ter Regular"/>
        <a:ea typeface="Inter Regular"/>
        <a:cs typeface="Inter Regular"/>
        <a:sym typeface="Inter Regular"/>
      </a:defRPr>
    </a:lvl6pPr>
    <a:lvl7pPr marL="0" marR="0" indent="0" algn="l" defTabSz="173393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ter Regular"/>
        <a:ea typeface="Inter Regular"/>
        <a:cs typeface="Inter Regular"/>
        <a:sym typeface="Inter Regular"/>
      </a:defRPr>
    </a:lvl7pPr>
    <a:lvl8pPr marL="0" marR="0" indent="0" algn="l" defTabSz="173393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ter Regular"/>
        <a:ea typeface="Inter Regular"/>
        <a:cs typeface="Inter Regular"/>
        <a:sym typeface="Inter Regular"/>
      </a:defRPr>
    </a:lvl8pPr>
    <a:lvl9pPr marL="0" marR="0" indent="0" algn="l" defTabSz="173393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ter Regular"/>
        <a:ea typeface="Inter Regular"/>
        <a:cs typeface="Inter Regular"/>
        <a:sym typeface="Inter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C7B3"/>
    <a:srgbClr val="294E32"/>
    <a:srgbClr val="83C7B2"/>
    <a:srgbClr val="10394A"/>
    <a:srgbClr val="00A2C8"/>
    <a:srgbClr val="EA5D7A"/>
    <a:srgbClr val="136C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B81EA2-34CC-4D99-BE47-5291BFDDF5F9}" v="13" dt="2023-01-31T14:51:24.95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838383"/>
              </a:solidFill>
              <a:prstDash val="solid"/>
              <a:miter lim="400000"/>
            </a:ln>
          </a:left>
          <a:right>
            <a:ln w="3175" cap="flat">
              <a:solidFill>
                <a:srgbClr val="838383"/>
              </a:solidFill>
              <a:prstDash val="solid"/>
              <a:miter lim="400000"/>
            </a:ln>
          </a:right>
          <a:top>
            <a:ln w="3175" cap="flat">
              <a:solidFill>
                <a:srgbClr val="838383"/>
              </a:solidFill>
              <a:prstDash val="solid"/>
              <a:miter lim="400000"/>
            </a:ln>
          </a:top>
          <a:bottom>
            <a:ln w="3175" cap="flat">
              <a:solidFill>
                <a:srgbClr val="838383"/>
              </a:solidFill>
              <a:prstDash val="solid"/>
              <a:miter lim="400000"/>
            </a:ln>
          </a:bottom>
          <a:insideH>
            <a:ln w="3175" cap="flat">
              <a:solidFill>
                <a:srgbClr val="838383"/>
              </a:solidFill>
              <a:prstDash val="solid"/>
              <a:miter lim="400000"/>
            </a:ln>
          </a:insideH>
          <a:insideV>
            <a:ln w="3175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808080"/>
              </a:solidFill>
              <a:prstDash val="solid"/>
              <a:miter lim="400000"/>
            </a:ln>
          </a:right>
          <a:top>
            <a:ln w="3175" cap="flat">
              <a:solidFill>
                <a:srgbClr val="808080"/>
              </a:solidFill>
              <a:prstDash val="solid"/>
              <a:miter lim="400000"/>
            </a:ln>
          </a:top>
          <a:bottom>
            <a:ln w="3175" cap="flat">
              <a:solidFill>
                <a:srgbClr val="808080"/>
              </a:solidFill>
              <a:prstDash val="solid"/>
              <a:miter lim="400000"/>
            </a:ln>
          </a:bottom>
          <a:insideH>
            <a:ln w="3175" cap="flat">
              <a:solidFill>
                <a:srgbClr val="808080"/>
              </a:solidFill>
              <a:prstDash val="solid"/>
              <a:miter lim="400000"/>
            </a:ln>
          </a:insideH>
          <a:insideV>
            <a:ln w="3175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4D4D4D"/>
              </a:solidFill>
              <a:prstDash val="solid"/>
              <a:miter lim="400000"/>
            </a:ln>
          </a:right>
          <a:top>
            <a:ln w="3175" cap="flat">
              <a:solidFill>
                <a:srgbClr val="4D4D4D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4D4D4D"/>
              </a:solidFill>
              <a:prstDash val="solid"/>
              <a:miter lim="400000"/>
            </a:ln>
          </a:insideH>
          <a:insideV>
            <a:ln w="3175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F8BA00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464646"/>
              </a:solidFill>
              <a:prstDash val="solid"/>
              <a:miter lim="400000"/>
            </a:ln>
          </a:left>
          <a:right>
            <a:ln w="3175" cap="flat">
              <a:solidFill>
                <a:srgbClr val="464646"/>
              </a:solidFill>
              <a:prstDash val="solid"/>
              <a:miter lim="400000"/>
            </a:ln>
          </a:right>
          <a:top>
            <a:ln w="3175" cap="flat">
              <a:solidFill>
                <a:srgbClr val="464646"/>
              </a:solidFill>
              <a:prstDash val="solid"/>
              <a:miter lim="400000"/>
            </a:ln>
          </a:top>
          <a:bottom>
            <a:ln w="3175" cap="flat">
              <a:solidFill>
                <a:srgbClr val="464646"/>
              </a:solidFill>
              <a:prstDash val="solid"/>
              <a:miter lim="400000"/>
            </a:ln>
          </a:bottom>
          <a:insideH>
            <a:ln w="3175" cap="flat">
              <a:solidFill>
                <a:srgbClr val="464646"/>
              </a:solidFill>
              <a:prstDash val="solid"/>
              <a:miter lim="400000"/>
            </a:ln>
          </a:insideH>
          <a:insideV>
            <a:ln w="3175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5E5E5E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C3C3C3"/>
              </a:solidFill>
              <a:prstDash val="solid"/>
              <a:miter lim="400000"/>
            </a:ln>
          </a:top>
          <a:bottom>
            <a:ln w="3175" cap="flat">
              <a:solidFill>
                <a:srgbClr val="C3C3C3"/>
              </a:solidFill>
              <a:prstDash val="solid"/>
              <a:miter lim="400000"/>
            </a:ln>
          </a:bottom>
          <a:insideH>
            <a:ln w="3175" cap="flat">
              <a:solidFill>
                <a:srgbClr val="C3C3C3"/>
              </a:solidFill>
              <a:prstDash val="solid"/>
              <a:miter lim="400000"/>
            </a:ln>
          </a:insideH>
          <a:insideV>
            <a:ln w="3175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5E5E5E"/>
              </a:solidFill>
              <a:prstDash val="solid"/>
              <a:miter lim="400000"/>
            </a:ln>
          </a:left>
          <a:right>
            <a:ln w="3175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CB297B"/>
              </a:solidFill>
              <a:prstDash val="solid"/>
              <a:miter lim="400000"/>
            </a:ln>
          </a:top>
          <a:bottom>
            <a:ln w="3175" cap="flat">
              <a:solidFill>
                <a:srgbClr val="5E5E5E"/>
              </a:solidFill>
              <a:prstDash val="solid"/>
              <a:miter lim="400000"/>
            </a:ln>
          </a:bottom>
          <a:insideH>
            <a:ln w="3175" cap="flat">
              <a:solidFill>
                <a:srgbClr val="5E5E5E"/>
              </a:solidFill>
              <a:prstDash val="solid"/>
              <a:miter lim="400000"/>
            </a:ln>
          </a:insideH>
          <a:insideV>
            <a:ln w="3175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5E5E5E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6C6C6C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6C6C6C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6C6C6C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ile chi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74"/>
    <p:restoredTop sz="86418"/>
  </p:normalViewPr>
  <p:slideViewPr>
    <p:cSldViewPr snapToGrid="0" snapToObjects="1">
      <p:cViewPr varScale="1">
        <p:scale>
          <a:sx n="79" d="100"/>
          <a:sy n="79" d="100"/>
        </p:scale>
        <p:origin x="1424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rina De Capitani di Vimercati" userId="088c35ab2e83c9cc" providerId="Windows Live" clId="Web-{D6B81EA2-34CC-4D99-BE47-5291BFDDF5F9}"/>
    <pc:docChg chg="modSld">
      <pc:chgData name="Sabrina De Capitani di Vimercati" userId="088c35ab2e83c9cc" providerId="Windows Live" clId="Web-{D6B81EA2-34CC-4D99-BE47-5291BFDDF5F9}" dt="2023-01-31T14:51:24.955" v="11" actId="20577"/>
      <pc:docMkLst>
        <pc:docMk/>
      </pc:docMkLst>
      <pc:sldChg chg="modSp">
        <pc:chgData name="Sabrina De Capitani di Vimercati" userId="088c35ab2e83c9cc" providerId="Windows Live" clId="Web-{D6B81EA2-34CC-4D99-BE47-5291BFDDF5F9}" dt="2023-01-31T14:51:24.955" v="11" actId="20577"/>
        <pc:sldMkLst>
          <pc:docMk/>
          <pc:sldMk cId="3936794694" sldId="258"/>
        </pc:sldMkLst>
        <pc:spChg chg="mod">
          <ac:chgData name="Sabrina De Capitani di Vimercati" userId="088c35ab2e83c9cc" providerId="Windows Live" clId="Web-{D6B81EA2-34CC-4D99-BE47-5291BFDDF5F9}" dt="2023-01-31T14:51:24.955" v="11" actId="20577"/>
          <ac:spMkLst>
            <pc:docMk/>
            <pc:sldMk cId="3936794694" sldId="258"/>
            <ac:spMk id="7" creationId="{26C5807E-2AE4-4A49-3008-D71B6C304F0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530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note Cov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1E04223-8D19-46D0-4FD4-EF645E5785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842" y="-33526"/>
            <a:ext cx="13092483" cy="9819361"/>
          </a:xfrm>
          <a:prstGeom prst="rect">
            <a:avLst/>
          </a:prstGeom>
        </p:spPr>
      </p:pic>
      <p:sp>
        <p:nvSpPr>
          <p:cNvPr id="6" name="Google Shape;17;p24">
            <a:extLst>
              <a:ext uri="{FF2B5EF4-FFF2-40B4-BE49-F238E27FC236}">
                <a16:creationId xmlns:a16="http://schemas.microsoft.com/office/drawing/2014/main" id="{DDA37706-3F79-A8C4-AB48-674EB7896855}"/>
              </a:ext>
            </a:extLst>
          </p:cNvPr>
          <p:cNvSpPr/>
          <p:nvPr userDrawn="1"/>
        </p:nvSpPr>
        <p:spPr>
          <a:xfrm>
            <a:off x="1210110" y="9081870"/>
            <a:ext cx="6502400" cy="55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3C7B2"/>
              </a:buClr>
              <a:buSzPts val="1400"/>
              <a:buFont typeface="Arial"/>
              <a:buNone/>
            </a:pPr>
            <a:r>
              <a:rPr lang="it-IT" sz="1400" b="0" i="0" u="none" strike="noStrike" cap="none" dirty="0" err="1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This</a:t>
            </a:r>
            <a:r>
              <a:rPr lang="it-IT" sz="1400" b="0" i="0" u="none" strike="noStrike" cap="none" dirty="0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project </a:t>
            </a:r>
            <a:r>
              <a:rPr lang="it-IT" sz="1400" b="0" i="0" u="none" strike="noStrike" cap="none" dirty="0" err="1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has</a:t>
            </a:r>
            <a:r>
              <a:rPr lang="it-IT" sz="1400" b="0" i="0" u="none" strike="noStrike" cap="none" dirty="0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it-IT" sz="1400" b="0" i="0" u="none" strike="noStrike" cap="none" dirty="0" err="1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received</a:t>
            </a:r>
            <a:r>
              <a:rPr lang="it-IT" sz="1400" b="0" i="0" u="none" strike="noStrike" cap="none" dirty="0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funding from the </a:t>
            </a:r>
            <a:r>
              <a:rPr lang="it-IT" sz="1400" b="0" i="0" u="none" strike="noStrike" cap="none" dirty="0" err="1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European</a:t>
            </a:r>
            <a:r>
              <a:rPr lang="it-IT" sz="1400" b="0" i="0" u="none" strike="noStrike" cap="none" dirty="0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it-IT" sz="1400" b="0" i="0" u="none" strike="noStrike" cap="none" dirty="0" err="1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Union’s</a:t>
            </a:r>
            <a:r>
              <a:rPr lang="it-IT" sz="1400" b="0" i="0" u="none" strike="noStrike" cap="none" dirty="0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HE </a:t>
            </a:r>
            <a:r>
              <a:rPr lang="it-IT" sz="1400" b="0" i="0" u="none" strike="noStrike" cap="none" dirty="0" err="1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research</a:t>
            </a:r>
            <a:r>
              <a:rPr lang="it-IT" sz="1400" b="0" i="0" u="none" strike="noStrike" cap="none" dirty="0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and </a:t>
            </a:r>
            <a:r>
              <a:rPr lang="it-IT" sz="1400" b="0" i="0" u="none" strike="noStrike" cap="none" dirty="0" err="1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innovation</a:t>
            </a:r>
            <a:r>
              <a:rPr lang="it-IT" sz="1400" b="0" i="0" u="none" strike="noStrike" cap="none" dirty="0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it-IT" sz="1400" b="0" i="0" u="none" strike="noStrike" cap="none" dirty="0" err="1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programme</a:t>
            </a:r>
            <a:r>
              <a:rPr lang="it-IT" sz="1400" b="0" i="0" u="none" strike="noStrike" cap="none" dirty="0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under </a:t>
            </a:r>
            <a:r>
              <a:rPr lang="it-IT" sz="1400" b="0" i="0" u="none" strike="noStrike" cap="none" dirty="0" err="1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grant</a:t>
            </a:r>
            <a:r>
              <a:rPr lang="it-IT" sz="1400" b="0" i="0" u="none" strike="noStrike" cap="none" dirty="0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agreement No 101070141</a:t>
            </a:r>
            <a:endParaRPr sz="1400" b="0" i="0" u="none" strike="noStrike" cap="none" dirty="0">
              <a:solidFill>
                <a:srgbClr val="294E32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pic>
        <p:nvPicPr>
          <p:cNvPr id="7" name="Google Shape;18;p24">
            <a:extLst>
              <a:ext uri="{FF2B5EF4-FFF2-40B4-BE49-F238E27FC236}">
                <a16:creationId xmlns:a16="http://schemas.microsoft.com/office/drawing/2014/main" id="{80DB3232-4F2B-AE19-C87F-53213F084F6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528064" y="9162823"/>
            <a:ext cx="588321" cy="392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850763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rk Package -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Titolo Testo">
            <a:extLst>
              <a:ext uri="{FF2B5EF4-FFF2-40B4-BE49-F238E27FC236}">
                <a16:creationId xmlns:a16="http://schemas.microsoft.com/office/drawing/2014/main" id="{02DD27FD-5CA8-714E-9AE7-C3DABAF0B26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24195" y="528340"/>
            <a:ext cx="8044194" cy="5432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 anchorCtr="0">
            <a:normAutofit/>
          </a:bodyPr>
          <a:lstStyle>
            <a:lvl1pPr>
              <a:defRPr sz="3600"/>
            </a:lvl1pPr>
          </a:lstStyle>
          <a:p>
            <a:r>
              <a:rPr lang="it-IT" dirty="0"/>
              <a:t>Task</a:t>
            </a:r>
            <a:endParaRPr dirty="0"/>
          </a:p>
        </p:txBody>
      </p:sp>
      <p:sp>
        <p:nvSpPr>
          <p:cNvPr id="24" name="Segnaposto testo verticale 2">
            <a:extLst>
              <a:ext uri="{FF2B5EF4-FFF2-40B4-BE49-F238E27FC236}">
                <a16:creationId xmlns:a16="http://schemas.microsoft.com/office/drawing/2014/main" id="{5ACD0678-D12B-E547-9717-CABE3FD9BC88}"/>
              </a:ext>
            </a:extLst>
          </p:cNvPr>
          <p:cNvSpPr>
            <a:spLocks noGrp="1"/>
          </p:cNvSpPr>
          <p:nvPr>
            <p:ph type="body" orient="vert" sz="quarter" idx="11" hasCustomPrompt="1"/>
          </p:nvPr>
        </p:nvSpPr>
        <p:spPr>
          <a:xfrm rot="16200000">
            <a:off x="1170925" y="5981784"/>
            <a:ext cx="647700" cy="1818680"/>
          </a:xfrm>
        </p:spPr>
        <p:txBody>
          <a:bodyPr vert="eaVert"/>
          <a:lstStyle>
            <a:lvl1pPr marL="342900" indent="-342900">
              <a:buClr>
                <a:srgbClr val="83C7B2"/>
              </a:buClr>
              <a:buFont typeface="Courier New" panose="02070309020205020404" pitchFamily="49" charset="0"/>
              <a:buChar char="o"/>
              <a:defRPr sz="2000"/>
            </a:lvl1pPr>
          </a:lstStyle>
          <a:p>
            <a:pPr lvl="0"/>
            <a:r>
              <a:rPr lang="it-IT" dirty="0" err="1"/>
              <a:t>Milestone</a:t>
            </a:r>
            <a:endParaRPr lang="it-IT" dirty="0"/>
          </a:p>
        </p:txBody>
      </p:sp>
      <p:sp>
        <p:nvSpPr>
          <p:cNvPr id="25" name="Segnaposto testo verticale 2">
            <a:extLst>
              <a:ext uri="{FF2B5EF4-FFF2-40B4-BE49-F238E27FC236}">
                <a16:creationId xmlns:a16="http://schemas.microsoft.com/office/drawing/2014/main" id="{5783C61F-B1FB-0145-8BF9-266CAE94E41A}"/>
              </a:ext>
            </a:extLst>
          </p:cNvPr>
          <p:cNvSpPr>
            <a:spLocks noGrp="1"/>
          </p:cNvSpPr>
          <p:nvPr>
            <p:ph type="body" orient="vert" sz="quarter" idx="12" hasCustomPrompt="1"/>
          </p:nvPr>
        </p:nvSpPr>
        <p:spPr>
          <a:xfrm rot="16200000">
            <a:off x="3146682" y="5981784"/>
            <a:ext cx="647700" cy="1818680"/>
          </a:xfrm>
        </p:spPr>
        <p:txBody>
          <a:bodyPr vert="eaVert"/>
          <a:lstStyle>
            <a:lvl1pPr marL="342900" indent="-342900">
              <a:buClr>
                <a:srgbClr val="83C7B2"/>
              </a:buClr>
              <a:buFont typeface="Courier New" panose="02070309020205020404" pitchFamily="49" charset="0"/>
              <a:buChar char="o"/>
              <a:defRPr sz="2000"/>
            </a:lvl1pPr>
          </a:lstStyle>
          <a:p>
            <a:pPr lvl="0"/>
            <a:r>
              <a:rPr lang="it-IT" dirty="0" err="1"/>
              <a:t>Deliverable</a:t>
            </a:r>
            <a:endParaRPr lang="it-IT" dirty="0"/>
          </a:p>
        </p:txBody>
      </p:sp>
      <p:sp>
        <p:nvSpPr>
          <p:cNvPr id="26" name="Segnaposto testo verticale 2">
            <a:extLst>
              <a:ext uri="{FF2B5EF4-FFF2-40B4-BE49-F238E27FC236}">
                <a16:creationId xmlns:a16="http://schemas.microsoft.com/office/drawing/2014/main" id="{727436DE-6A19-4F4A-8036-3B9B119FEE11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 rot="16200000">
            <a:off x="5138768" y="5981784"/>
            <a:ext cx="647700" cy="1818680"/>
          </a:xfrm>
        </p:spPr>
        <p:txBody>
          <a:bodyPr vert="eaVert"/>
          <a:lstStyle>
            <a:lvl1pPr marL="342900" indent="-342900">
              <a:buClr>
                <a:srgbClr val="83C7B2"/>
              </a:buClr>
              <a:buFont typeface="Courier New" panose="02070309020205020404" pitchFamily="49" charset="0"/>
              <a:buChar char="o"/>
              <a:defRPr sz="2000"/>
            </a:lvl1pPr>
          </a:lstStyle>
          <a:p>
            <a:pPr lvl="0"/>
            <a:r>
              <a:rPr lang="it-IT" dirty="0" err="1"/>
              <a:t>Milestone</a:t>
            </a:r>
            <a:endParaRPr lang="it-IT" dirty="0"/>
          </a:p>
        </p:txBody>
      </p:sp>
      <p:sp>
        <p:nvSpPr>
          <p:cNvPr id="27" name="Segnaposto testo verticale 2">
            <a:extLst>
              <a:ext uri="{FF2B5EF4-FFF2-40B4-BE49-F238E27FC236}">
                <a16:creationId xmlns:a16="http://schemas.microsoft.com/office/drawing/2014/main" id="{57C16A36-67EF-B147-992A-8C9B5C7593E0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 rot="16200000">
            <a:off x="7114525" y="5981784"/>
            <a:ext cx="647700" cy="1818680"/>
          </a:xfrm>
        </p:spPr>
        <p:txBody>
          <a:bodyPr vert="eaVert"/>
          <a:lstStyle>
            <a:lvl1pPr marL="342900" indent="-342900">
              <a:buClr>
                <a:srgbClr val="83C7B2"/>
              </a:buClr>
              <a:buFont typeface="Courier New" panose="02070309020205020404" pitchFamily="49" charset="0"/>
              <a:buChar char="o"/>
              <a:defRPr sz="2000"/>
            </a:lvl1pPr>
          </a:lstStyle>
          <a:p>
            <a:pPr lvl="0"/>
            <a:r>
              <a:rPr lang="it-IT" dirty="0" err="1"/>
              <a:t>Deliverable</a:t>
            </a:r>
            <a:endParaRPr lang="it-IT" dirty="0"/>
          </a:p>
        </p:txBody>
      </p:sp>
      <p:sp>
        <p:nvSpPr>
          <p:cNvPr id="28" name="Segnaposto testo verticale 2">
            <a:extLst>
              <a:ext uri="{FF2B5EF4-FFF2-40B4-BE49-F238E27FC236}">
                <a16:creationId xmlns:a16="http://schemas.microsoft.com/office/drawing/2014/main" id="{8E2A4362-59DC-0C41-AD77-D40C8D867F2A}"/>
              </a:ext>
            </a:extLst>
          </p:cNvPr>
          <p:cNvSpPr>
            <a:spLocks noGrp="1"/>
          </p:cNvSpPr>
          <p:nvPr>
            <p:ph type="body" orient="vert" sz="quarter" idx="15" hasCustomPrompt="1"/>
          </p:nvPr>
        </p:nvSpPr>
        <p:spPr>
          <a:xfrm rot="16200000">
            <a:off x="9024968" y="5981784"/>
            <a:ext cx="647700" cy="1818680"/>
          </a:xfrm>
        </p:spPr>
        <p:txBody>
          <a:bodyPr vert="eaVert"/>
          <a:lstStyle>
            <a:lvl1pPr marL="342900" indent="-342900">
              <a:buClr>
                <a:srgbClr val="83C7B2"/>
              </a:buClr>
              <a:buFont typeface="Courier New" panose="02070309020205020404" pitchFamily="49" charset="0"/>
              <a:buChar char="o"/>
              <a:defRPr sz="2000"/>
            </a:lvl1pPr>
          </a:lstStyle>
          <a:p>
            <a:pPr lvl="0"/>
            <a:r>
              <a:rPr lang="it-IT" dirty="0" err="1"/>
              <a:t>Milestone</a:t>
            </a:r>
            <a:endParaRPr lang="it-IT" dirty="0"/>
          </a:p>
        </p:txBody>
      </p:sp>
      <p:sp>
        <p:nvSpPr>
          <p:cNvPr id="29" name="Segnaposto testo verticale 2">
            <a:extLst>
              <a:ext uri="{FF2B5EF4-FFF2-40B4-BE49-F238E27FC236}">
                <a16:creationId xmlns:a16="http://schemas.microsoft.com/office/drawing/2014/main" id="{A4D1AE62-8F48-F04B-9697-2A4C2F0FC362}"/>
              </a:ext>
            </a:extLst>
          </p:cNvPr>
          <p:cNvSpPr>
            <a:spLocks noGrp="1"/>
          </p:cNvSpPr>
          <p:nvPr>
            <p:ph type="body" orient="vert" sz="quarter" idx="16" hasCustomPrompt="1"/>
          </p:nvPr>
        </p:nvSpPr>
        <p:spPr>
          <a:xfrm rot="16200000">
            <a:off x="11000725" y="5981784"/>
            <a:ext cx="647700" cy="1818680"/>
          </a:xfrm>
        </p:spPr>
        <p:txBody>
          <a:bodyPr vert="eaVert"/>
          <a:lstStyle>
            <a:lvl1pPr marL="342900" indent="-342900">
              <a:buClr>
                <a:srgbClr val="83C7B2"/>
              </a:buClr>
              <a:buFont typeface="Courier New" panose="02070309020205020404" pitchFamily="49" charset="0"/>
              <a:buChar char="o"/>
              <a:defRPr sz="2000"/>
            </a:lvl1pPr>
          </a:lstStyle>
          <a:p>
            <a:pPr lvl="0"/>
            <a:r>
              <a:rPr lang="it-IT" dirty="0" err="1"/>
              <a:t>Deliverable</a:t>
            </a:r>
            <a:endParaRPr lang="it-IT" dirty="0"/>
          </a:p>
        </p:txBody>
      </p:sp>
      <p:sp>
        <p:nvSpPr>
          <p:cNvPr id="13" name="Segnaposto testo 2">
            <a:extLst>
              <a:ext uri="{FF2B5EF4-FFF2-40B4-BE49-F238E27FC236}">
                <a16:creationId xmlns:a16="http://schemas.microsoft.com/office/drawing/2014/main" id="{2BF3F85A-9CDF-3F45-BD91-33AA613C64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37414" y="9114608"/>
            <a:ext cx="6024563" cy="300936"/>
          </a:xfrm>
        </p:spPr>
        <p:txBody>
          <a:bodyPr/>
          <a:lstStyle>
            <a:lvl1pPr algn="r">
              <a:defRPr sz="1600" b="1">
                <a:solidFill>
                  <a:srgbClr val="83C7B2"/>
                </a:solidFill>
              </a:defRPr>
            </a:lvl1pPr>
          </a:lstStyle>
          <a:p>
            <a:pPr lvl="0"/>
            <a:r>
              <a:rPr lang="it-IT" dirty="0"/>
              <a:t>Presentation </a:t>
            </a:r>
            <a:r>
              <a:rPr lang="it-IT" dirty="0" err="1"/>
              <a:t>title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4282D3F-EBEA-55BA-7D5A-9A217085A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79182" y="139032"/>
            <a:ext cx="2002844" cy="166047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B434A8F-F96E-9ECF-27B8-9D26E776B6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185" y="646114"/>
            <a:ext cx="152400" cy="850900"/>
          </a:xfrm>
          <a:prstGeom prst="rect">
            <a:avLst/>
          </a:prstGeom>
        </p:spPr>
      </p:pic>
      <p:sp>
        <p:nvSpPr>
          <p:cNvPr id="4" name="Sottotitolo Testo">
            <a:extLst>
              <a:ext uri="{FF2B5EF4-FFF2-40B4-BE49-F238E27FC236}">
                <a16:creationId xmlns:a16="http://schemas.microsoft.com/office/drawing/2014/main" id="{9B46EED3-BFFA-1FDF-8E0E-9C2BBECB3EA0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824194" y="1090215"/>
            <a:ext cx="7081695" cy="566554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rgbClr val="83C7B2"/>
                </a:solidFill>
                <a:latin typeface="Montserrat" pitchFamily="2" charset="77"/>
                <a:ea typeface="Inter Extra Light BETA"/>
                <a:cs typeface="Arial" panose="020B0604020202020204" pitchFamily="34" charset="0"/>
                <a:sym typeface="Inter Extra Light BETA"/>
              </a:defRPr>
            </a:lvl1pPr>
          </a:lstStyle>
          <a:p>
            <a:r>
              <a:rPr lang="it-IT" dirty="0"/>
              <a:t>Timeline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654908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ork Package -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Titolo Testo">
            <a:extLst>
              <a:ext uri="{FF2B5EF4-FFF2-40B4-BE49-F238E27FC236}">
                <a16:creationId xmlns:a16="http://schemas.microsoft.com/office/drawing/2014/main" id="{02DD27FD-5CA8-714E-9AE7-C3DABAF0B26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24195" y="528340"/>
            <a:ext cx="8044194" cy="5432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 anchorCtr="0">
            <a:normAutofit/>
          </a:bodyPr>
          <a:lstStyle>
            <a:lvl1pPr>
              <a:defRPr sz="3600"/>
            </a:lvl1pPr>
          </a:lstStyle>
          <a:p>
            <a:r>
              <a:rPr lang="it-IT" dirty="0"/>
              <a:t>Task</a:t>
            </a:r>
            <a:endParaRPr dirty="0"/>
          </a:p>
        </p:txBody>
      </p:sp>
      <p:sp>
        <p:nvSpPr>
          <p:cNvPr id="18" name="Corpo livello uno…">
            <a:extLst>
              <a:ext uri="{FF2B5EF4-FFF2-40B4-BE49-F238E27FC236}">
                <a16:creationId xmlns:a16="http://schemas.microsoft.com/office/drawing/2014/main" id="{68845882-3634-D942-A08C-0C6EF2FDC639}"/>
              </a:ext>
            </a:extLst>
          </p:cNvPr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24194" y="3218174"/>
            <a:ext cx="5429648" cy="4180114"/>
          </a:xfrm>
          <a:prstGeom prst="rect">
            <a:avLst/>
          </a:prstGeom>
        </p:spPr>
        <p:txBody>
          <a:bodyPr/>
          <a:lstStyle>
            <a:lvl1pPr defTabSz="1733930">
              <a:lnSpc>
                <a:spcPct val="90000"/>
              </a:lnSpc>
              <a:spcBef>
                <a:spcPts val="2000"/>
              </a:spcBef>
              <a:defRPr sz="2400" b="0" i="0"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Regular"/>
              </a:defRPr>
            </a:lvl1pPr>
            <a:lvl2pPr defTabSz="1733930">
              <a:lnSpc>
                <a:spcPct val="90000"/>
              </a:lnSpc>
              <a:spcBef>
                <a:spcPts val="2000"/>
              </a:spcBef>
              <a:defRPr sz="2400">
                <a:latin typeface="Arial" panose="020B0604020202020204" pitchFamily="34" charset="0"/>
                <a:ea typeface="Inter Regular"/>
                <a:cs typeface="Arial" panose="020B0604020202020204" pitchFamily="34" charset="0"/>
                <a:sym typeface="Inter Regular"/>
              </a:defRPr>
            </a:lvl2pPr>
            <a:lvl3pPr defTabSz="1733930">
              <a:lnSpc>
                <a:spcPct val="90000"/>
              </a:lnSpc>
              <a:spcBef>
                <a:spcPts val="2000"/>
              </a:spcBef>
              <a:defRPr sz="2400">
                <a:latin typeface="Arial" panose="020B0604020202020204" pitchFamily="34" charset="0"/>
                <a:ea typeface="Inter Regular"/>
                <a:cs typeface="Arial" panose="020B0604020202020204" pitchFamily="34" charset="0"/>
                <a:sym typeface="Inter Regular"/>
              </a:defRPr>
            </a:lvl3pPr>
            <a:lvl4pPr defTabSz="1733930">
              <a:lnSpc>
                <a:spcPct val="90000"/>
              </a:lnSpc>
              <a:spcBef>
                <a:spcPts val="2000"/>
              </a:spcBef>
              <a:defRPr sz="2400">
                <a:latin typeface="Arial" panose="020B0604020202020204" pitchFamily="34" charset="0"/>
                <a:ea typeface="Inter Regular"/>
                <a:cs typeface="Arial" panose="020B0604020202020204" pitchFamily="34" charset="0"/>
                <a:sym typeface="Inter Regular"/>
              </a:defRPr>
            </a:lvl4pPr>
            <a:lvl5pPr defTabSz="1733930">
              <a:lnSpc>
                <a:spcPct val="90000"/>
              </a:lnSpc>
              <a:spcBef>
                <a:spcPts val="2000"/>
              </a:spcBef>
              <a:defRPr sz="2400">
                <a:latin typeface="Arial" panose="020B0604020202020204" pitchFamily="34" charset="0"/>
                <a:ea typeface="Inter Regular"/>
                <a:cs typeface="Arial" panose="020B0604020202020204" pitchFamily="34" charset="0"/>
                <a:sym typeface="Inter Regular"/>
              </a:defRPr>
            </a:lvl5pPr>
          </a:lstStyle>
          <a:p>
            <a:r>
              <a:rPr lang="it-IT" dirty="0"/>
              <a:t>Text</a:t>
            </a:r>
            <a:endParaRPr dirty="0"/>
          </a:p>
        </p:txBody>
      </p:sp>
      <p:sp>
        <p:nvSpPr>
          <p:cNvPr id="20" name="Titolo Testo">
            <a:extLst>
              <a:ext uri="{FF2B5EF4-FFF2-40B4-BE49-F238E27FC236}">
                <a16:creationId xmlns:a16="http://schemas.microsoft.com/office/drawing/2014/main" id="{C4C566B6-443E-6341-AA58-E632F7044655}"/>
              </a:ext>
            </a:extLst>
          </p:cNvPr>
          <p:cNvSpPr txBox="1">
            <a:spLocks/>
          </p:cNvSpPr>
          <p:nvPr userDrawn="1"/>
        </p:nvSpPr>
        <p:spPr>
          <a:xfrm>
            <a:off x="824196" y="2210183"/>
            <a:ext cx="5429648" cy="5432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 anchorCtr="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164" baseline="0">
                <a:solidFill>
                  <a:srgbClr val="136CAE"/>
                </a:solidFill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  <a:sym typeface="Inter Bold"/>
              </a:defRPr>
            </a:lvl1pPr>
            <a:lvl2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hangingPunct="1"/>
            <a:r>
              <a:rPr lang="it-IT" sz="2800" dirty="0" err="1">
                <a:solidFill>
                  <a:srgbClr val="294E32"/>
                </a:solidFill>
              </a:rPr>
              <a:t>Inputs</a:t>
            </a:r>
            <a:endParaRPr lang="it-IT" sz="2800" dirty="0">
              <a:solidFill>
                <a:srgbClr val="294E32"/>
              </a:solidFill>
            </a:endParaRPr>
          </a:p>
        </p:txBody>
      </p: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0F6D2DA5-33DF-8446-A7F1-05E4782C0FA0}"/>
              </a:ext>
            </a:extLst>
          </p:cNvPr>
          <p:cNvCxnSpPr>
            <a:cxnSpLocks/>
          </p:cNvCxnSpPr>
          <p:nvPr userDrawn="1"/>
        </p:nvCxnSpPr>
        <p:spPr>
          <a:xfrm flipH="1">
            <a:off x="824194" y="2865455"/>
            <a:ext cx="5429648" cy="1"/>
          </a:xfrm>
          <a:prstGeom prst="line">
            <a:avLst/>
          </a:prstGeom>
          <a:noFill/>
          <a:ln w="38100" cap="flat">
            <a:solidFill>
              <a:srgbClr val="83C7B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Corpo livello uno…">
            <a:extLst>
              <a:ext uri="{FF2B5EF4-FFF2-40B4-BE49-F238E27FC236}">
                <a16:creationId xmlns:a16="http://schemas.microsoft.com/office/drawing/2014/main" id="{7EB2CE2F-2ED5-1245-B7F0-84B1FCFE4BDF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6686151" y="3218174"/>
            <a:ext cx="5429648" cy="4180114"/>
          </a:xfrm>
          <a:prstGeom prst="rect">
            <a:avLst/>
          </a:prstGeom>
        </p:spPr>
        <p:txBody>
          <a:bodyPr/>
          <a:lstStyle>
            <a:lvl1pPr defTabSz="1733930">
              <a:lnSpc>
                <a:spcPct val="90000"/>
              </a:lnSpc>
              <a:spcBef>
                <a:spcPts val="2000"/>
              </a:spcBef>
              <a:defRPr sz="2400" b="0" i="0"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Regular"/>
              </a:defRPr>
            </a:lvl1pPr>
            <a:lvl2pPr defTabSz="1733930">
              <a:lnSpc>
                <a:spcPct val="90000"/>
              </a:lnSpc>
              <a:spcBef>
                <a:spcPts val="2000"/>
              </a:spcBef>
              <a:defRPr sz="2400">
                <a:latin typeface="Arial" panose="020B0604020202020204" pitchFamily="34" charset="0"/>
                <a:ea typeface="Inter Regular"/>
                <a:cs typeface="Arial" panose="020B0604020202020204" pitchFamily="34" charset="0"/>
                <a:sym typeface="Inter Regular"/>
              </a:defRPr>
            </a:lvl2pPr>
            <a:lvl3pPr defTabSz="1733930">
              <a:lnSpc>
                <a:spcPct val="90000"/>
              </a:lnSpc>
              <a:spcBef>
                <a:spcPts val="2000"/>
              </a:spcBef>
              <a:defRPr sz="2400">
                <a:latin typeface="Arial" panose="020B0604020202020204" pitchFamily="34" charset="0"/>
                <a:ea typeface="Inter Regular"/>
                <a:cs typeface="Arial" panose="020B0604020202020204" pitchFamily="34" charset="0"/>
                <a:sym typeface="Inter Regular"/>
              </a:defRPr>
            </a:lvl3pPr>
            <a:lvl4pPr defTabSz="1733930">
              <a:lnSpc>
                <a:spcPct val="90000"/>
              </a:lnSpc>
              <a:spcBef>
                <a:spcPts val="2000"/>
              </a:spcBef>
              <a:defRPr sz="2400">
                <a:latin typeface="Arial" panose="020B0604020202020204" pitchFamily="34" charset="0"/>
                <a:ea typeface="Inter Regular"/>
                <a:cs typeface="Arial" panose="020B0604020202020204" pitchFamily="34" charset="0"/>
                <a:sym typeface="Inter Regular"/>
              </a:defRPr>
            </a:lvl4pPr>
            <a:lvl5pPr defTabSz="1733930">
              <a:lnSpc>
                <a:spcPct val="90000"/>
              </a:lnSpc>
              <a:spcBef>
                <a:spcPts val="2000"/>
              </a:spcBef>
              <a:defRPr sz="2400">
                <a:latin typeface="Arial" panose="020B0604020202020204" pitchFamily="34" charset="0"/>
                <a:ea typeface="Inter Regular"/>
                <a:cs typeface="Arial" panose="020B0604020202020204" pitchFamily="34" charset="0"/>
                <a:sym typeface="Inter Regular"/>
              </a:defRPr>
            </a:lvl5pPr>
          </a:lstStyle>
          <a:p>
            <a:r>
              <a:rPr lang="it-IT" dirty="0"/>
              <a:t>Text</a:t>
            </a:r>
            <a:endParaRPr dirty="0"/>
          </a:p>
        </p:txBody>
      </p:sp>
      <p:sp>
        <p:nvSpPr>
          <p:cNvPr id="35" name="Titolo Testo">
            <a:extLst>
              <a:ext uri="{FF2B5EF4-FFF2-40B4-BE49-F238E27FC236}">
                <a16:creationId xmlns:a16="http://schemas.microsoft.com/office/drawing/2014/main" id="{8E0A6867-4CF6-B14E-A1D6-16E9C4BE9C4D}"/>
              </a:ext>
            </a:extLst>
          </p:cNvPr>
          <p:cNvSpPr txBox="1">
            <a:spLocks/>
          </p:cNvSpPr>
          <p:nvPr userDrawn="1"/>
        </p:nvSpPr>
        <p:spPr>
          <a:xfrm>
            <a:off x="6686153" y="2210183"/>
            <a:ext cx="5429648" cy="5432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 anchorCtr="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-164" baseline="0">
                <a:solidFill>
                  <a:srgbClr val="136CAE"/>
                </a:solidFill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  <a:sym typeface="Inter Bold"/>
              </a:defRPr>
            </a:lvl1pPr>
            <a:lvl2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hangingPunct="1"/>
            <a:r>
              <a:rPr lang="it-IT" sz="2800" dirty="0" err="1">
                <a:solidFill>
                  <a:srgbClr val="294E32"/>
                </a:solidFill>
              </a:rPr>
              <a:t>Outputs</a:t>
            </a:r>
            <a:endParaRPr lang="it-IT" sz="2800" dirty="0">
              <a:solidFill>
                <a:srgbClr val="294E32"/>
              </a:solidFill>
            </a:endParaRPr>
          </a:p>
        </p:txBody>
      </p: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5EE624DF-0E52-3E40-AD53-1B3880C2F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6686151" y="2865455"/>
            <a:ext cx="5429648" cy="1"/>
          </a:xfrm>
          <a:prstGeom prst="line">
            <a:avLst/>
          </a:prstGeom>
          <a:noFill/>
          <a:ln w="38100" cap="flat">
            <a:solidFill>
              <a:srgbClr val="83C7B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Segnaposto testo 2">
            <a:extLst>
              <a:ext uri="{FF2B5EF4-FFF2-40B4-BE49-F238E27FC236}">
                <a16:creationId xmlns:a16="http://schemas.microsoft.com/office/drawing/2014/main" id="{BB2F5791-C334-EE40-8E59-4C2BF12CC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37414" y="9114608"/>
            <a:ext cx="6024563" cy="300936"/>
          </a:xfrm>
        </p:spPr>
        <p:txBody>
          <a:bodyPr/>
          <a:lstStyle>
            <a:lvl1pPr algn="r">
              <a:defRPr sz="1600" b="1">
                <a:solidFill>
                  <a:srgbClr val="83C7B2"/>
                </a:solidFill>
              </a:defRPr>
            </a:lvl1pPr>
          </a:lstStyle>
          <a:p>
            <a:pPr lvl="0"/>
            <a:r>
              <a:rPr lang="it-IT" dirty="0"/>
              <a:t>Presentation </a:t>
            </a:r>
            <a:r>
              <a:rPr lang="it-IT" dirty="0" err="1"/>
              <a:t>title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FC9E230-C2D3-7C0C-82D7-3895DC3FF6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79182" y="139032"/>
            <a:ext cx="2002844" cy="166047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19A3233-CF1E-4C0C-C98E-0E85BFD026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185" y="646114"/>
            <a:ext cx="152400" cy="850900"/>
          </a:xfrm>
          <a:prstGeom prst="rect">
            <a:avLst/>
          </a:prstGeom>
        </p:spPr>
      </p:pic>
      <p:sp>
        <p:nvSpPr>
          <p:cNvPr id="4" name="Sottotitolo Testo">
            <a:extLst>
              <a:ext uri="{FF2B5EF4-FFF2-40B4-BE49-F238E27FC236}">
                <a16:creationId xmlns:a16="http://schemas.microsoft.com/office/drawing/2014/main" id="{3F1F73DD-90C4-4D32-34CB-0C59B47E2676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824194" y="1090215"/>
            <a:ext cx="7081695" cy="566554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rgbClr val="83C7B2"/>
                </a:solidFill>
                <a:latin typeface="Montserrat" pitchFamily="2" charset="77"/>
                <a:ea typeface="Inter Extra Light BETA"/>
                <a:cs typeface="Arial" panose="020B0604020202020204" pitchFamily="34" charset="0"/>
                <a:sym typeface="Inter Extra Light BETA"/>
              </a:defRPr>
            </a:lvl1pPr>
          </a:lstStyle>
          <a:p>
            <a:r>
              <a:rPr lang="it-IT" dirty="0"/>
              <a:t>Relations with </a:t>
            </a:r>
            <a:r>
              <a:rPr lang="it-IT" dirty="0" err="1"/>
              <a:t>other</a:t>
            </a:r>
            <a:r>
              <a:rPr lang="it-IT" dirty="0"/>
              <a:t> tasks: input &amp; output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769817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eynote Cov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454863C-1E6A-CA77-E836-42DA1D7307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842" y="-33526"/>
            <a:ext cx="13092483" cy="9819361"/>
          </a:xfrm>
          <a:prstGeom prst="rect">
            <a:avLst/>
          </a:prstGeom>
        </p:spPr>
      </p:pic>
      <p:sp>
        <p:nvSpPr>
          <p:cNvPr id="5" name="Google Shape;17;p24">
            <a:extLst>
              <a:ext uri="{FF2B5EF4-FFF2-40B4-BE49-F238E27FC236}">
                <a16:creationId xmlns:a16="http://schemas.microsoft.com/office/drawing/2014/main" id="{D91A06D3-656D-FC6F-2068-9D1F3DE00AAC}"/>
              </a:ext>
            </a:extLst>
          </p:cNvPr>
          <p:cNvSpPr/>
          <p:nvPr userDrawn="1"/>
        </p:nvSpPr>
        <p:spPr>
          <a:xfrm>
            <a:off x="1210110" y="9081870"/>
            <a:ext cx="6502400" cy="55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3C7B2"/>
              </a:buClr>
              <a:buSzPts val="1400"/>
              <a:buFont typeface="Arial"/>
              <a:buNone/>
            </a:pPr>
            <a:r>
              <a:rPr lang="it-IT" sz="1400" b="0" i="0" u="none" strike="noStrike" cap="none" dirty="0" err="1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This</a:t>
            </a:r>
            <a:r>
              <a:rPr lang="it-IT" sz="1400" b="0" i="0" u="none" strike="noStrike" cap="none" dirty="0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project </a:t>
            </a:r>
            <a:r>
              <a:rPr lang="it-IT" sz="1400" b="0" i="0" u="none" strike="noStrike" cap="none" dirty="0" err="1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has</a:t>
            </a:r>
            <a:r>
              <a:rPr lang="it-IT" sz="1400" b="0" i="0" u="none" strike="noStrike" cap="none" dirty="0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it-IT" sz="1400" b="0" i="0" u="none" strike="noStrike" cap="none" dirty="0" err="1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received</a:t>
            </a:r>
            <a:r>
              <a:rPr lang="it-IT" sz="1400" b="0" i="0" u="none" strike="noStrike" cap="none" dirty="0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funding from the </a:t>
            </a:r>
            <a:r>
              <a:rPr lang="it-IT" sz="1400" b="0" i="0" u="none" strike="noStrike" cap="none" dirty="0" err="1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European</a:t>
            </a:r>
            <a:r>
              <a:rPr lang="it-IT" sz="1400" b="0" i="0" u="none" strike="noStrike" cap="none" dirty="0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it-IT" sz="1400" b="0" i="0" u="none" strike="noStrike" cap="none" dirty="0" err="1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Union’s</a:t>
            </a:r>
            <a:r>
              <a:rPr lang="it-IT" sz="1400" b="0" i="0" u="none" strike="noStrike" cap="none" dirty="0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HE </a:t>
            </a:r>
            <a:r>
              <a:rPr lang="it-IT" sz="1400" b="0" i="0" u="none" strike="noStrike" cap="none" dirty="0" err="1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research</a:t>
            </a:r>
            <a:r>
              <a:rPr lang="it-IT" sz="1400" b="0" i="0" u="none" strike="noStrike" cap="none" dirty="0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and </a:t>
            </a:r>
            <a:r>
              <a:rPr lang="it-IT" sz="1400" b="0" i="0" u="none" strike="noStrike" cap="none" dirty="0" err="1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innovation</a:t>
            </a:r>
            <a:r>
              <a:rPr lang="it-IT" sz="1400" b="0" i="0" u="none" strike="noStrike" cap="none" dirty="0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it-IT" sz="1400" b="0" i="0" u="none" strike="noStrike" cap="none" dirty="0" err="1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programme</a:t>
            </a:r>
            <a:r>
              <a:rPr lang="it-IT" sz="1400" b="0" i="0" u="none" strike="noStrike" cap="none" dirty="0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under </a:t>
            </a:r>
            <a:r>
              <a:rPr lang="it-IT" sz="1400" b="0" i="0" u="none" strike="noStrike" cap="none" dirty="0" err="1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grant</a:t>
            </a:r>
            <a:r>
              <a:rPr lang="it-IT" sz="1400" b="0" i="0" u="none" strike="noStrike" cap="none" dirty="0">
                <a:solidFill>
                  <a:srgbClr val="294E3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agreement No 101070141</a:t>
            </a:r>
            <a:endParaRPr sz="1400" b="0" i="0" u="none" strike="noStrike" cap="none" dirty="0">
              <a:solidFill>
                <a:srgbClr val="294E32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pic>
        <p:nvPicPr>
          <p:cNvPr id="7" name="Google Shape;18;p24">
            <a:extLst>
              <a:ext uri="{FF2B5EF4-FFF2-40B4-BE49-F238E27FC236}">
                <a16:creationId xmlns:a16="http://schemas.microsoft.com/office/drawing/2014/main" id="{63E8A203-65DA-2E25-5A63-E8325433AB3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528064" y="9162823"/>
            <a:ext cx="588321" cy="392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78643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ABD05FA-7F1C-2789-9E34-FB7276D8AA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423" y="-136926"/>
            <a:ext cx="13089645" cy="9890526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4DAC7C9-80A8-7BB0-DA9E-89FBBD162F8C}"/>
              </a:ext>
            </a:extLst>
          </p:cNvPr>
          <p:cNvSpPr/>
          <p:nvPr userDrawn="1"/>
        </p:nvSpPr>
        <p:spPr>
          <a:xfrm>
            <a:off x="-42423" y="-136926"/>
            <a:ext cx="13089645" cy="9890526"/>
          </a:xfrm>
          <a:prstGeom prst="rect">
            <a:avLst/>
          </a:pr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770E753-FCC5-20D6-4B22-615430123E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25580" y="-136926"/>
            <a:ext cx="13127611" cy="10024980"/>
          </a:xfrm>
          <a:prstGeom prst="rect">
            <a:avLst/>
          </a:prstGeom>
        </p:spPr>
      </p:pic>
      <p:sp>
        <p:nvSpPr>
          <p:cNvPr id="7" name="Google Shape;150;p3">
            <a:extLst>
              <a:ext uri="{FF2B5EF4-FFF2-40B4-BE49-F238E27FC236}">
                <a16:creationId xmlns:a16="http://schemas.microsoft.com/office/drawing/2014/main" id="{4556EE50-2535-154C-E37E-DC619851853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162557" y="9114833"/>
            <a:ext cx="309136" cy="30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75" tIns="27075" rIns="27075" bIns="27075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E32"/>
              </a:buClr>
              <a:buSzPts val="1600"/>
              <a:buFont typeface="Arial"/>
              <a:buNone/>
            </a:pPr>
            <a:fld id="{00000000-1234-1234-1234-123412341234}" type="slidenum">
              <a:rPr lang="it-IT">
                <a:solidFill>
                  <a:schemeClr val="bg1"/>
                </a:solidFill>
              </a:rPr>
              <a:t>‹#›</a:t>
            </a:fld>
            <a:endParaRPr dirty="0">
              <a:solidFill>
                <a:schemeClr val="bg1"/>
              </a:solidFill>
            </a:endParaRPr>
          </a:p>
        </p:txBody>
      </p:sp>
      <p:sp>
        <p:nvSpPr>
          <p:cNvPr id="8" name="Google Shape;151;p3">
            <a:extLst>
              <a:ext uri="{FF2B5EF4-FFF2-40B4-BE49-F238E27FC236}">
                <a16:creationId xmlns:a16="http://schemas.microsoft.com/office/drawing/2014/main" id="{473E9918-0406-AFD9-5D2C-F3F20F4F48D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89058" y="3830315"/>
            <a:ext cx="8907607" cy="1046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75" tIns="27075" rIns="27075" bIns="2707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E32"/>
              </a:buClr>
              <a:buSzPts val="3600"/>
              <a:buFont typeface="Arial Black"/>
              <a:buNone/>
            </a:pPr>
            <a:r>
              <a:rPr lang="it-IT" sz="7200" b="1" dirty="0">
                <a:solidFill>
                  <a:schemeClr val="bg1"/>
                </a:solidFill>
                <a:latin typeface="Montserrat ExtraBold" pitchFamily="2" charset="77"/>
              </a:rPr>
              <a:t>SECTION TITLE</a:t>
            </a:r>
            <a:endParaRPr sz="72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1B4675D-5995-ADC1-ABBB-AB4ED03E56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91298" y="4716060"/>
            <a:ext cx="7210733" cy="514231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31C6B0E-91A5-5D4A-BBAA-38E6C6DDBF9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89058" y="3202583"/>
            <a:ext cx="2931729" cy="52295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EF4FDEC-1182-518E-17FB-9175A0691E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000"/>
          </a:blip>
          <a:stretch>
            <a:fillRect/>
          </a:stretch>
        </p:blipFill>
        <p:spPr>
          <a:xfrm>
            <a:off x="8293775" y="251474"/>
            <a:ext cx="4711025" cy="471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7093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824194" y="1970693"/>
            <a:ext cx="8044194" cy="3291748"/>
          </a:xfrm>
          <a:prstGeom prst="rect">
            <a:avLst/>
          </a:prstGeom>
        </p:spPr>
        <p:txBody>
          <a:bodyPr/>
          <a:lstStyle>
            <a:lvl1pPr defTabSz="1733930">
              <a:lnSpc>
                <a:spcPct val="90000"/>
              </a:lnSpc>
              <a:spcBef>
                <a:spcPts val="2000"/>
              </a:spcBef>
              <a:defRPr sz="2400" b="0" i="0">
                <a:solidFill>
                  <a:srgbClr val="10394A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Regular"/>
              </a:defRPr>
            </a:lvl1pPr>
            <a:lvl2pPr defTabSz="1733930">
              <a:lnSpc>
                <a:spcPct val="90000"/>
              </a:lnSpc>
              <a:spcBef>
                <a:spcPts val="2000"/>
              </a:spcBef>
              <a:defRPr sz="2400" b="0" i="0">
                <a:solidFill>
                  <a:srgbClr val="10394A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Regular"/>
              </a:defRPr>
            </a:lvl2pPr>
            <a:lvl3pPr defTabSz="1733930">
              <a:lnSpc>
                <a:spcPct val="90000"/>
              </a:lnSpc>
              <a:spcBef>
                <a:spcPts val="2000"/>
              </a:spcBef>
              <a:defRPr sz="2400" b="0" i="0">
                <a:solidFill>
                  <a:srgbClr val="10394A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Regular"/>
              </a:defRPr>
            </a:lvl3pPr>
            <a:lvl4pPr defTabSz="1733930">
              <a:lnSpc>
                <a:spcPct val="90000"/>
              </a:lnSpc>
              <a:spcBef>
                <a:spcPts val="2000"/>
              </a:spcBef>
              <a:defRPr sz="2400" b="0" i="0">
                <a:solidFill>
                  <a:srgbClr val="10394A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Regular"/>
              </a:defRPr>
            </a:lvl4pPr>
            <a:lvl5pPr defTabSz="1733930">
              <a:lnSpc>
                <a:spcPct val="90000"/>
              </a:lnSpc>
              <a:spcBef>
                <a:spcPts val="2000"/>
              </a:spcBef>
              <a:defRPr sz="2400" b="0" i="0">
                <a:solidFill>
                  <a:srgbClr val="10394A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Regular"/>
              </a:defRPr>
            </a:lvl5pPr>
          </a:lstStyle>
          <a:p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uno</a:t>
            </a:r>
          </a:p>
          <a:p>
            <a:pPr lvl="1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due</a:t>
            </a:r>
          </a:p>
          <a:p>
            <a:pPr lvl="2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</a:t>
            </a:r>
            <a:r>
              <a:rPr dirty="0" err="1"/>
              <a:t>tre</a:t>
            </a:r>
            <a:endParaRPr dirty="0"/>
          </a:p>
          <a:p>
            <a:pPr lvl="3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quattro</a:t>
            </a:r>
          </a:p>
          <a:p>
            <a:pPr lvl="4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cinque</a:t>
            </a:r>
          </a:p>
        </p:txBody>
      </p:sp>
      <p:sp>
        <p:nvSpPr>
          <p:cNvPr id="6" name="Titolo Testo">
            <a:extLst>
              <a:ext uri="{FF2B5EF4-FFF2-40B4-BE49-F238E27FC236}">
                <a16:creationId xmlns:a16="http://schemas.microsoft.com/office/drawing/2014/main" id="{889FD1FF-72DA-FB44-BD75-9A9798E000B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24195" y="528340"/>
            <a:ext cx="8044194" cy="5432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 anchorCtr="0">
            <a:normAutofit/>
          </a:bodyPr>
          <a:lstStyle>
            <a:lvl1pPr>
              <a:defRPr sz="3600">
                <a:solidFill>
                  <a:srgbClr val="294E32"/>
                </a:solidFill>
              </a:defRPr>
            </a:lvl1pPr>
          </a:lstStyle>
          <a:p>
            <a:r>
              <a:rPr lang="it-IT" dirty="0"/>
              <a:t>Title</a:t>
            </a:r>
            <a:endParaRPr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FAD72D-D9E2-2D41-8796-E287B1D931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37414" y="9114608"/>
            <a:ext cx="6024563" cy="300936"/>
          </a:xfrm>
        </p:spPr>
        <p:txBody>
          <a:bodyPr/>
          <a:lstStyle>
            <a:lvl1pPr algn="r">
              <a:defRPr sz="1600" b="1">
                <a:solidFill>
                  <a:srgbClr val="83C7B2"/>
                </a:solidFill>
              </a:defRPr>
            </a:lvl1pPr>
          </a:lstStyle>
          <a:p>
            <a:pPr lvl="0"/>
            <a:r>
              <a:rPr lang="it-IT" dirty="0"/>
              <a:t>Presentation </a:t>
            </a:r>
            <a:r>
              <a:rPr lang="it-IT" dirty="0" err="1"/>
              <a:t>title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14BBE90-85F8-CCC6-11F5-DD175464D2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185" y="646114"/>
            <a:ext cx="152400" cy="8509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BDEDD14-272E-6025-1864-9AC537509A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79182" y="139032"/>
            <a:ext cx="2002844" cy="1660478"/>
          </a:xfrm>
          <a:prstGeom prst="rect">
            <a:avLst/>
          </a:prstGeom>
        </p:spPr>
      </p:pic>
      <p:sp>
        <p:nvSpPr>
          <p:cNvPr id="8" name="Sottotitolo Testo">
            <a:extLst>
              <a:ext uri="{FF2B5EF4-FFF2-40B4-BE49-F238E27FC236}">
                <a16:creationId xmlns:a16="http://schemas.microsoft.com/office/drawing/2014/main" id="{CAC00F5C-5EA3-CEAB-23F5-5F14BC66A50A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24194" y="1090215"/>
            <a:ext cx="7081695" cy="566554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rgbClr val="83C7B2"/>
                </a:solidFill>
                <a:latin typeface="Montserrat" pitchFamily="2" charset="77"/>
                <a:ea typeface="Inter Extra Light BETA"/>
                <a:cs typeface="Arial" panose="020B0604020202020204" pitchFamily="34" charset="0"/>
                <a:sym typeface="Inter Extra Light BETA"/>
              </a:defRPr>
            </a:lvl1pPr>
          </a:lstStyle>
          <a:p>
            <a:r>
              <a:rPr lang="it-IT" dirty="0" err="1"/>
              <a:t>Subtitle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472397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Pack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24193" y="2158012"/>
            <a:ext cx="10805831" cy="5298712"/>
          </a:xfrm>
          <a:prstGeom prst="rect">
            <a:avLst/>
          </a:prstGeom>
        </p:spPr>
        <p:txBody>
          <a:bodyPr/>
          <a:lstStyle>
            <a:lvl1pPr defTabSz="1733930">
              <a:lnSpc>
                <a:spcPct val="90000"/>
              </a:lnSpc>
              <a:spcBef>
                <a:spcPts val="2000"/>
              </a:spcBef>
              <a:defRPr sz="2400" b="0" i="0">
                <a:solidFill>
                  <a:srgbClr val="10394A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Regular"/>
              </a:defRPr>
            </a:lvl1pPr>
            <a:lvl2pPr defTabSz="1733930">
              <a:lnSpc>
                <a:spcPct val="90000"/>
              </a:lnSpc>
              <a:spcBef>
                <a:spcPts val="2000"/>
              </a:spcBef>
              <a:defRPr sz="2400">
                <a:latin typeface="Arial" panose="020B0604020202020204" pitchFamily="34" charset="0"/>
                <a:ea typeface="Inter Regular"/>
                <a:cs typeface="Arial" panose="020B0604020202020204" pitchFamily="34" charset="0"/>
                <a:sym typeface="Inter Regular"/>
              </a:defRPr>
            </a:lvl2pPr>
            <a:lvl3pPr defTabSz="1733930">
              <a:lnSpc>
                <a:spcPct val="90000"/>
              </a:lnSpc>
              <a:spcBef>
                <a:spcPts val="2000"/>
              </a:spcBef>
              <a:defRPr sz="2400">
                <a:latin typeface="Arial" panose="020B0604020202020204" pitchFamily="34" charset="0"/>
                <a:ea typeface="Inter Regular"/>
                <a:cs typeface="Arial" panose="020B0604020202020204" pitchFamily="34" charset="0"/>
                <a:sym typeface="Inter Regular"/>
              </a:defRPr>
            </a:lvl3pPr>
            <a:lvl4pPr defTabSz="1733930">
              <a:lnSpc>
                <a:spcPct val="90000"/>
              </a:lnSpc>
              <a:spcBef>
                <a:spcPts val="2000"/>
              </a:spcBef>
              <a:defRPr sz="2400">
                <a:latin typeface="Arial" panose="020B0604020202020204" pitchFamily="34" charset="0"/>
                <a:ea typeface="Inter Regular"/>
                <a:cs typeface="Arial" panose="020B0604020202020204" pitchFamily="34" charset="0"/>
                <a:sym typeface="Inter Regular"/>
              </a:defRPr>
            </a:lvl4pPr>
            <a:lvl5pPr defTabSz="1733930">
              <a:lnSpc>
                <a:spcPct val="90000"/>
              </a:lnSpc>
              <a:spcBef>
                <a:spcPts val="2000"/>
              </a:spcBef>
              <a:defRPr sz="2400">
                <a:latin typeface="Arial" panose="020B0604020202020204" pitchFamily="34" charset="0"/>
                <a:ea typeface="Inter Regular"/>
                <a:cs typeface="Arial" panose="020B0604020202020204" pitchFamily="34" charset="0"/>
                <a:sym typeface="Inter Regular"/>
              </a:defRPr>
            </a:lvl5pPr>
          </a:lstStyle>
          <a:p>
            <a:r>
              <a:rPr lang="it-IT" dirty="0"/>
              <a:t>Text</a:t>
            </a:r>
            <a:endParaRPr dirty="0"/>
          </a:p>
        </p:txBody>
      </p:sp>
      <p:sp>
        <p:nvSpPr>
          <p:cNvPr id="8" name="Titolo Testo">
            <a:extLst>
              <a:ext uri="{FF2B5EF4-FFF2-40B4-BE49-F238E27FC236}">
                <a16:creationId xmlns:a16="http://schemas.microsoft.com/office/drawing/2014/main" id="{02DD27FD-5CA8-714E-9AE7-C3DABAF0B26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24195" y="528340"/>
            <a:ext cx="8044194" cy="5432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 anchorCtr="0">
            <a:normAutofit/>
          </a:bodyPr>
          <a:lstStyle>
            <a:lvl1pPr>
              <a:defRPr sz="3600"/>
            </a:lvl1pPr>
          </a:lstStyle>
          <a:p>
            <a:r>
              <a:rPr lang="it-IT" dirty="0"/>
              <a:t>Work Package</a:t>
            </a:r>
            <a:endParaRPr dirty="0"/>
          </a:p>
        </p:txBody>
      </p:sp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FE31E7E7-04A3-F94D-A039-520AE01BC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37414" y="9114608"/>
            <a:ext cx="6024563" cy="300936"/>
          </a:xfrm>
        </p:spPr>
        <p:txBody>
          <a:bodyPr/>
          <a:lstStyle>
            <a:lvl1pPr algn="r">
              <a:defRPr sz="1600" b="1">
                <a:solidFill>
                  <a:srgbClr val="83C7B2"/>
                </a:solidFill>
              </a:defRPr>
            </a:lvl1pPr>
          </a:lstStyle>
          <a:p>
            <a:pPr lvl="0"/>
            <a:r>
              <a:rPr lang="it-IT" dirty="0"/>
              <a:t>Presentation </a:t>
            </a:r>
            <a:r>
              <a:rPr lang="it-IT" dirty="0" err="1"/>
              <a:t>title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7091E2F-2425-AB9B-596D-8D31520899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79182" y="139032"/>
            <a:ext cx="2002844" cy="166047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C3430A9-E159-B4A8-A0D4-DD045C89CA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185" y="646114"/>
            <a:ext cx="152400" cy="850900"/>
          </a:xfrm>
          <a:prstGeom prst="rect">
            <a:avLst/>
          </a:prstGeom>
        </p:spPr>
      </p:pic>
      <p:sp>
        <p:nvSpPr>
          <p:cNvPr id="4" name="Sottotitolo Testo">
            <a:extLst>
              <a:ext uri="{FF2B5EF4-FFF2-40B4-BE49-F238E27FC236}">
                <a16:creationId xmlns:a16="http://schemas.microsoft.com/office/drawing/2014/main" id="{369B6958-47D7-D903-237C-59BDA5A46715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24194" y="1090215"/>
            <a:ext cx="7081695" cy="566554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rgbClr val="83C7B2"/>
                </a:solidFill>
                <a:latin typeface="Montserrat" pitchFamily="2" charset="77"/>
                <a:ea typeface="Inter Extra Light BETA"/>
                <a:cs typeface="Arial" panose="020B0604020202020204" pitchFamily="34" charset="0"/>
                <a:sym typeface="Inter Extra Light BETA"/>
              </a:defRPr>
            </a:lvl1pPr>
          </a:lstStyle>
          <a:p>
            <a:r>
              <a:rPr lang="it-IT" dirty="0" err="1"/>
              <a:t>Subtitle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017541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Package -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Titolo Testo">
            <a:extLst>
              <a:ext uri="{FF2B5EF4-FFF2-40B4-BE49-F238E27FC236}">
                <a16:creationId xmlns:a16="http://schemas.microsoft.com/office/drawing/2014/main" id="{02DD27FD-5CA8-714E-9AE7-C3DABAF0B26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24195" y="528340"/>
            <a:ext cx="8044194" cy="5432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 anchorCtr="0">
            <a:normAutofit/>
          </a:bodyPr>
          <a:lstStyle>
            <a:lvl1pPr>
              <a:defRPr sz="3600"/>
            </a:lvl1pPr>
          </a:lstStyle>
          <a:p>
            <a:r>
              <a:rPr lang="it-IT" dirty="0"/>
              <a:t>Work Package</a:t>
            </a:r>
            <a:endParaRPr dirty="0"/>
          </a:p>
        </p:txBody>
      </p:sp>
      <p:sp>
        <p:nvSpPr>
          <p:cNvPr id="11" name="Segnaposto testo verticale 2">
            <a:extLst>
              <a:ext uri="{FF2B5EF4-FFF2-40B4-BE49-F238E27FC236}">
                <a16:creationId xmlns:a16="http://schemas.microsoft.com/office/drawing/2014/main" id="{00D33909-2BC0-A747-9F9D-C2E615F6CA08}"/>
              </a:ext>
            </a:extLst>
          </p:cNvPr>
          <p:cNvSpPr>
            <a:spLocks noGrp="1"/>
          </p:cNvSpPr>
          <p:nvPr>
            <p:ph type="body" orient="vert" sz="quarter" idx="11" hasCustomPrompt="1"/>
          </p:nvPr>
        </p:nvSpPr>
        <p:spPr>
          <a:xfrm rot="16200000">
            <a:off x="1170925" y="5981784"/>
            <a:ext cx="647700" cy="1818680"/>
          </a:xfrm>
        </p:spPr>
        <p:txBody>
          <a:bodyPr vert="eaVert"/>
          <a:lstStyle>
            <a:lvl1pPr marL="342900" indent="-342900">
              <a:buClr>
                <a:srgbClr val="83C7B2"/>
              </a:buClr>
              <a:buFont typeface="Courier New" panose="02070309020205020404" pitchFamily="49" charset="0"/>
              <a:buChar char="o"/>
              <a:defRPr sz="2000"/>
            </a:lvl1pPr>
          </a:lstStyle>
          <a:p>
            <a:pPr lvl="0"/>
            <a:r>
              <a:rPr lang="it-IT" dirty="0" err="1"/>
              <a:t>Milestone</a:t>
            </a:r>
            <a:endParaRPr lang="it-IT" dirty="0"/>
          </a:p>
        </p:txBody>
      </p:sp>
      <p:sp>
        <p:nvSpPr>
          <p:cNvPr id="12" name="Segnaposto testo verticale 2">
            <a:extLst>
              <a:ext uri="{FF2B5EF4-FFF2-40B4-BE49-F238E27FC236}">
                <a16:creationId xmlns:a16="http://schemas.microsoft.com/office/drawing/2014/main" id="{319142C0-EE76-0E4E-B52E-1D6EE1453B90}"/>
              </a:ext>
            </a:extLst>
          </p:cNvPr>
          <p:cNvSpPr>
            <a:spLocks noGrp="1"/>
          </p:cNvSpPr>
          <p:nvPr>
            <p:ph type="body" orient="vert" sz="quarter" idx="12" hasCustomPrompt="1"/>
          </p:nvPr>
        </p:nvSpPr>
        <p:spPr>
          <a:xfrm rot="16200000">
            <a:off x="3146682" y="5981784"/>
            <a:ext cx="647700" cy="1818680"/>
          </a:xfrm>
        </p:spPr>
        <p:txBody>
          <a:bodyPr vert="eaVert"/>
          <a:lstStyle>
            <a:lvl1pPr marL="342900" indent="-342900">
              <a:buClr>
                <a:srgbClr val="83C7B2"/>
              </a:buClr>
              <a:buFont typeface="Courier New" panose="02070309020205020404" pitchFamily="49" charset="0"/>
              <a:buChar char="o"/>
              <a:defRPr sz="2000">
                <a:solidFill>
                  <a:srgbClr val="10394A"/>
                </a:solidFill>
              </a:defRPr>
            </a:lvl1pPr>
          </a:lstStyle>
          <a:p>
            <a:pPr lvl="0"/>
            <a:r>
              <a:rPr lang="it-IT" dirty="0" err="1"/>
              <a:t>Deliverable</a:t>
            </a:r>
            <a:endParaRPr lang="it-IT" dirty="0"/>
          </a:p>
        </p:txBody>
      </p:sp>
      <p:sp>
        <p:nvSpPr>
          <p:cNvPr id="13" name="Segnaposto testo verticale 2">
            <a:extLst>
              <a:ext uri="{FF2B5EF4-FFF2-40B4-BE49-F238E27FC236}">
                <a16:creationId xmlns:a16="http://schemas.microsoft.com/office/drawing/2014/main" id="{13BC47FE-17CF-434F-BC4B-0FE4E2D6705B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 rot="16200000">
            <a:off x="5138768" y="5981784"/>
            <a:ext cx="647700" cy="1818680"/>
          </a:xfrm>
        </p:spPr>
        <p:txBody>
          <a:bodyPr vert="eaVert"/>
          <a:lstStyle>
            <a:lvl1pPr marL="342900" indent="-342900">
              <a:buClr>
                <a:srgbClr val="83C7B2"/>
              </a:buClr>
              <a:buFont typeface="Courier New" panose="02070309020205020404" pitchFamily="49" charset="0"/>
              <a:buChar char="o"/>
              <a:defRPr sz="2000">
                <a:solidFill>
                  <a:srgbClr val="10394A"/>
                </a:solidFill>
              </a:defRPr>
            </a:lvl1pPr>
          </a:lstStyle>
          <a:p>
            <a:pPr lvl="0"/>
            <a:r>
              <a:rPr lang="it-IT" dirty="0" err="1"/>
              <a:t>Milestone</a:t>
            </a:r>
            <a:endParaRPr lang="it-IT" dirty="0"/>
          </a:p>
        </p:txBody>
      </p:sp>
      <p:sp>
        <p:nvSpPr>
          <p:cNvPr id="14" name="Segnaposto testo verticale 2">
            <a:extLst>
              <a:ext uri="{FF2B5EF4-FFF2-40B4-BE49-F238E27FC236}">
                <a16:creationId xmlns:a16="http://schemas.microsoft.com/office/drawing/2014/main" id="{F934BA60-3A9A-1941-A6EA-88AF48F71902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 rot="16200000">
            <a:off x="7114525" y="5981784"/>
            <a:ext cx="647700" cy="1818680"/>
          </a:xfrm>
        </p:spPr>
        <p:txBody>
          <a:bodyPr vert="eaVert"/>
          <a:lstStyle>
            <a:lvl1pPr marL="342900" indent="-342900">
              <a:buClr>
                <a:srgbClr val="83C7B2"/>
              </a:buClr>
              <a:buFont typeface="Courier New" panose="02070309020205020404" pitchFamily="49" charset="0"/>
              <a:buChar char="o"/>
              <a:defRPr sz="2000">
                <a:solidFill>
                  <a:srgbClr val="10394A"/>
                </a:solidFill>
              </a:defRPr>
            </a:lvl1pPr>
          </a:lstStyle>
          <a:p>
            <a:pPr lvl="0"/>
            <a:r>
              <a:rPr lang="it-IT" dirty="0" err="1"/>
              <a:t>Deliverable</a:t>
            </a:r>
            <a:endParaRPr lang="it-IT" dirty="0"/>
          </a:p>
        </p:txBody>
      </p:sp>
      <p:sp>
        <p:nvSpPr>
          <p:cNvPr id="15" name="Segnaposto testo verticale 2">
            <a:extLst>
              <a:ext uri="{FF2B5EF4-FFF2-40B4-BE49-F238E27FC236}">
                <a16:creationId xmlns:a16="http://schemas.microsoft.com/office/drawing/2014/main" id="{78EE5173-563A-D24E-AC1E-EB8626680F71}"/>
              </a:ext>
            </a:extLst>
          </p:cNvPr>
          <p:cNvSpPr>
            <a:spLocks noGrp="1"/>
          </p:cNvSpPr>
          <p:nvPr>
            <p:ph type="body" orient="vert" sz="quarter" idx="15" hasCustomPrompt="1"/>
          </p:nvPr>
        </p:nvSpPr>
        <p:spPr>
          <a:xfrm rot="16200000">
            <a:off x="9024968" y="5981784"/>
            <a:ext cx="647700" cy="1818680"/>
          </a:xfrm>
        </p:spPr>
        <p:txBody>
          <a:bodyPr vert="eaVert"/>
          <a:lstStyle>
            <a:lvl1pPr marL="342900" indent="-342900">
              <a:buClr>
                <a:srgbClr val="83C7B2"/>
              </a:buClr>
              <a:buFont typeface="Courier New" panose="02070309020205020404" pitchFamily="49" charset="0"/>
              <a:buChar char="o"/>
              <a:defRPr sz="2000">
                <a:solidFill>
                  <a:srgbClr val="10394A"/>
                </a:solidFill>
              </a:defRPr>
            </a:lvl1pPr>
          </a:lstStyle>
          <a:p>
            <a:pPr lvl="0"/>
            <a:r>
              <a:rPr lang="it-IT" dirty="0" err="1"/>
              <a:t>Milestone</a:t>
            </a:r>
            <a:endParaRPr lang="it-IT" dirty="0"/>
          </a:p>
        </p:txBody>
      </p:sp>
      <p:sp>
        <p:nvSpPr>
          <p:cNvPr id="16" name="Segnaposto testo verticale 2">
            <a:extLst>
              <a:ext uri="{FF2B5EF4-FFF2-40B4-BE49-F238E27FC236}">
                <a16:creationId xmlns:a16="http://schemas.microsoft.com/office/drawing/2014/main" id="{90326E1C-D8FE-3B42-8E09-B9D897A38EB1}"/>
              </a:ext>
            </a:extLst>
          </p:cNvPr>
          <p:cNvSpPr>
            <a:spLocks noGrp="1"/>
          </p:cNvSpPr>
          <p:nvPr>
            <p:ph type="body" orient="vert" sz="quarter" idx="16" hasCustomPrompt="1"/>
          </p:nvPr>
        </p:nvSpPr>
        <p:spPr>
          <a:xfrm rot="16200000">
            <a:off x="11000725" y="5981784"/>
            <a:ext cx="647700" cy="1818680"/>
          </a:xfrm>
        </p:spPr>
        <p:txBody>
          <a:bodyPr vert="eaVert"/>
          <a:lstStyle>
            <a:lvl1pPr marL="342900" indent="-342900">
              <a:buClr>
                <a:srgbClr val="83C7B2"/>
              </a:buClr>
              <a:buFont typeface="Courier New" panose="02070309020205020404" pitchFamily="49" charset="0"/>
              <a:buChar char="o"/>
              <a:defRPr sz="2000">
                <a:solidFill>
                  <a:srgbClr val="10394A"/>
                </a:solidFill>
              </a:defRPr>
            </a:lvl1pPr>
          </a:lstStyle>
          <a:p>
            <a:pPr lvl="0"/>
            <a:r>
              <a:rPr lang="it-IT" dirty="0" err="1"/>
              <a:t>Deliverable</a:t>
            </a:r>
            <a:endParaRPr lang="it-IT" dirty="0"/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38136657-F418-2E48-9EE0-B0B35DF6B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37414" y="9114608"/>
            <a:ext cx="6024563" cy="300936"/>
          </a:xfrm>
        </p:spPr>
        <p:txBody>
          <a:bodyPr/>
          <a:lstStyle>
            <a:lvl1pPr algn="r">
              <a:defRPr sz="1600" b="1">
                <a:solidFill>
                  <a:srgbClr val="83C7B2"/>
                </a:solidFill>
              </a:defRPr>
            </a:lvl1pPr>
          </a:lstStyle>
          <a:p>
            <a:pPr lvl="0"/>
            <a:r>
              <a:rPr lang="it-IT" dirty="0"/>
              <a:t>Presentation </a:t>
            </a:r>
            <a:r>
              <a:rPr lang="it-IT" dirty="0" err="1"/>
              <a:t>title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1C77C74-60CA-2857-3300-B8464864A9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79182" y="139032"/>
            <a:ext cx="2002844" cy="166047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341B569-E4E5-351E-524A-8F4DA1F22B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185" y="646114"/>
            <a:ext cx="152400" cy="850900"/>
          </a:xfrm>
          <a:prstGeom prst="rect">
            <a:avLst/>
          </a:prstGeom>
        </p:spPr>
      </p:pic>
      <p:sp>
        <p:nvSpPr>
          <p:cNvPr id="4" name="Sottotitolo Testo">
            <a:extLst>
              <a:ext uri="{FF2B5EF4-FFF2-40B4-BE49-F238E27FC236}">
                <a16:creationId xmlns:a16="http://schemas.microsoft.com/office/drawing/2014/main" id="{3635AC9A-8355-F1D3-101C-28CED9EF578C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824194" y="1090215"/>
            <a:ext cx="7081695" cy="566554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rgbClr val="83C7B2"/>
                </a:solidFill>
                <a:latin typeface="Montserrat" pitchFamily="2" charset="77"/>
                <a:ea typeface="Inter Extra Light BETA"/>
                <a:cs typeface="Arial" panose="020B0604020202020204" pitchFamily="34" charset="0"/>
                <a:sym typeface="Inter Extra Light BETA"/>
              </a:defRPr>
            </a:lvl1pPr>
          </a:lstStyle>
          <a:p>
            <a:r>
              <a:rPr lang="it-IT" dirty="0"/>
              <a:t>Timeline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751283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Package - EB Me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179EE79-3489-AB4F-9E79-A4CE9D954B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37414" y="9114608"/>
            <a:ext cx="6024563" cy="300936"/>
          </a:xfrm>
        </p:spPr>
        <p:txBody>
          <a:bodyPr/>
          <a:lstStyle>
            <a:lvl1pPr algn="r">
              <a:defRPr sz="1600" b="1">
                <a:solidFill>
                  <a:srgbClr val="83C7B2"/>
                </a:solidFill>
              </a:defRPr>
            </a:lvl1pPr>
          </a:lstStyle>
          <a:p>
            <a:pPr lvl="0"/>
            <a:r>
              <a:rPr lang="it-IT" dirty="0"/>
              <a:t>Presentation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3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Titolo Testo">
            <a:extLst>
              <a:ext uri="{FF2B5EF4-FFF2-40B4-BE49-F238E27FC236}">
                <a16:creationId xmlns:a16="http://schemas.microsoft.com/office/drawing/2014/main" id="{02DD27FD-5CA8-714E-9AE7-C3DABAF0B26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24195" y="528340"/>
            <a:ext cx="8044194" cy="5432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 anchorCtr="0">
            <a:normAutofit/>
          </a:bodyPr>
          <a:lstStyle>
            <a:lvl1pPr>
              <a:defRPr sz="3600"/>
            </a:lvl1pPr>
          </a:lstStyle>
          <a:p>
            <a:r>
              <a:rPr lang="it-IT" dirty="0"/>
              <a:t>Work Package</a:t>
            </a:r>
            <a:endParaRPr dirty="0"/>
          </a:p>
        </p:txBody>
      </p:sp>
      <p:sp>
        <p:nvSpPr>
          <p:cNvPr id="7" name="Corpo livello uno…">
            <a:extLst>
              <a:ext uri="{FF2B5EF4-FFF2-40B4-BE49-F238E27FC236}">
                <a16:creationId xmlns:a16="http://schemas.microsoft.com/office/drawing/2014/main" id="{17F1FE2E-3B2E-B942-A925-5296316FC09C}"/>
              </a:ext>
            </a:extLst>
          </p:cNvPr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24194" y="2473566"/>
            <a:ext cx="6390994" cy="5427421"/>
          </a:xfrm>
          <a:prstGeom prst="rect">
            <a:avLst/>
          </a:prstGeom>
        </p:spPr>
        <p:txBody>
          <a:bodyPr/>
          <a:lstStyle>
            <a:lvl1pPr marL="342900" indent="-342900" defTabSz="1733930">
              <a:lnSpc>
                <a:spcPct val="90000"/>
              </a:lnSpc>
              <a:spcBef>
                <a:spcPts val="2000"/>
              </a:spcBef>
              <a:buClr>
                <a:srgbClr val="83C7B2"/>
              </a:buClr>
              <a:buSzPct val="150000"/>
              <a:buFont typeface="Arial" panose="020B0604020202020204" pitchFamily="34" charset="0"/>
              <a:buChar char="•"/>
              <a:defRPr sz="2400" b="0" i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 panose="020B0403030403020204" pitchFamily="34" charset="0"/>
                <a:sym typeface="Inter Regular"/>
              </a:defRPr>
            </a:lvl1pPr>
            <a:lvl2pPr defTabSz="1733930">
              <a:lnSpc>
                <a:spcPct val="90000"/>
              </a:lnSpc>
              <a:spcBef>
                <a:spcPts val="2000"/>
              </a:spcBef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2pPr>
            <a:lvl3pPr defTabSz="1733930">
              <a:lnSpc>
                <a:spcPct val="90000"/>
              </a:lnSpc>
              <a:spcBef>
                <a:spcPts val="2000"/>
              </a:spcBef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3pPr>
            <a:lvl4pPr defTabSz="1733930">
              <a:lnSpc>
                <a:spcPct val="90000"/>
              </a:lnSpc>
              <a:spcBef>
                <a:spcPts val="2000"/>
              </a:spcBef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4pPr>
            <a:lvl5pPr defTabSz="1733930">
              <a:lnSpc>
                <a:spcPct val="90000"/>
              </a:lnSpc>
              <a:spcBef>
                <a:spcPts val="2000"/>
              </a:spcBef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5pPr>
          </a:lstStyle>
          <a:p>
            <a:r>
              <a:rPr lang="it-IT" dirty="0"/>
              <a:t>Task 1</a:t>
            </a:r>
            <a:br>
              <a:rPr lang="it-IT" dirty="0"/>
            </a:br>
            <a:r>
              <a:rPr lang="it-IT" dirty="0" err="1"/>
              <a:t>Description</a:t>
            </a:r>
            <a:r>
              <a:rPr lang="it-IT" dirty="0"/>
              <a:t> of the task</a:t>
            </a:r>
            <a:br>
              <a:rPr lang="it-IT" dirty="0"/>
            </a:br>
            <a:endParaRPr lang="it-IT" dirty="0"/>
          </a:p>
          <a:p>
            <a:r>
              <a:rPr lang="it-IT" dirty="0"/>
              <a:t>Task 2</a:t>
            </a:r>
            <a:br>
              <a:rPr lang="it-IT" dirty="0"/>
            </a:br>
            <a:r>
              <a:rPr lang="it-IT" dirty="0" err="1"/>
              <a:t>Description</a:t>
            </a:r>
            <a:r>
              <a:rPr lang="it-IT" dirty="0"/>
              <a:t> of the task</a:t>
            </a:r>
            <a:br>
              <a:rPr lang="it-IT" dirty="0"/>
            </a:br>
            <a:endParaRPr lang="it-IT" dirty="0"/>
          </a:p>
          <a:p>
            <a:r>
              <a:rPr lang="it-IT" dirty="0"/>
              <a:t>Task 3</a:t>
            </a:r>
            <a:br>
              <a:rPr lang="it-IT" dirty="0"/>
            </a:br>
            <a:r>
              <a:rPr lang="it-IT" dirty="0" err="1"/>
              <a:t>Description</a:t>
            </a:r>
            <a:r>
              <a:rPr lang="it-IT" dirty="0"/>
              <a:t> of the task</a:t>
            </a:r>
          </a:p>
          <a:p>
            <a:endParaRPr lang="it-IT" dirty="0"/>
          </a:p>
          <a:p>
            <a:endParaRPr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BA2C6F4-40C0-DC01-5E8C-F82948B4E9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79182" y="139032"/>
            <a:ext cx="2002844" cy="166047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D04E048-D5A2-FECC-414F-60B3148EA7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185" y="646114"/>
            <a:ext cx="152400" cy="850900"/>
          </a:xfrm>
          <a:prstGeom prst="rect">
            <a:avLst/>
          </a:prstGeom>
        </p:spPr>
      </p:pic>
      <p:sp>
        <p:nvSpPr>
          <p:cNvPr id="4" name="Sottotitolo Testo">
            <a:extLst>
              <a:ext uri="{FF2B5EF4-FFF2-40B4-BE49-F238E27FC236}">
                <a16:creationId xmlns:a16="http://schemas.microsoft.com/office/drawing/2014/main" id="{737FA266-D063-AC3E-B121-EC92CD8D302A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24194" y="1090215"/>
            <a:ext cx="7081695" cy="566554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rgbClr val="83C7B2"/>
                </a:solidFill>
                <a:latin typeface="Montserrat" pitchFamily="2" charset="77"/>
                <a:ea typeface="Inter Extra Light BETA"/>
                <a:cs typeface="Arial" panose="020B0604020202020204" pitchFamily="34" charset="0"/>
                <a:sym typeface="Inter Extra Light BETA"/>
              </a:defRPr>
            </a:lvl1pPr>
          </a:lstStyle>
          <a:p>
            <a:r>
              <a:rPr lang="it-IT" dirty="0"/>
              <a:t>EB Meeting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265697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Package - Outco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Titolo Testo">
            <a:extLst>
              <a:ext uri="{FF2B5EF4-FFF2-40B4-BE49-F238E27FC236}">
                <a16:creationId xmlns:a16="http://schemas.microsoft.com/office/drawing/2014/main" id="{02DD27FD-5CA8-714E-9AE7-C3DABAF0B26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24195" y="528340"/>
            <a:ext cx="8044194" cy="5432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 anchorCtr="0">
            <a:normAutofit/>
          </a:bodyPr>
          <a:lstStyle>
            <a:lvl1pPr>
              <a:defRPr sz="3600"/>
            </a:lvl1pPr>
          </a:lstStyle>
          <a:p>
            <a:r>
              <a:rPr lang="it-IT" dirty="0"/>
              <a:t>Work Package</a:t>
            </a:r>
            <a:endParaRPr dirty="0"/>
          </a:p>
        </p:txBody>
      </p:sp>
      <p:sp>
        <p:nvSpPr>
          <p:cNvPr id="7" name="Corpo livello uno…">
            <a:extLst>
              <a:ext uri="{FF2B5EF4-FFF2-40B4-BE49-F238E27FC236}">
                <a16:creationId xmlns:a16="http://schemas.microsoft.com/office/drawing/2014/main" id="{17F1FE2E-3B2E-B942-A925-5296316FC09C}"/>
              </a:ext>
            </a:extLst>
          </p:cNvPr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24193" y="2473566"/>
            <a:ext cx="10762969" cy="5427421"/>
          </a:xfrm>
          <a:prstGeom prst="rect">
            <a:avLst/>
          </a:prstGeom>
        </p:spPr>
        <p:txBody>
          <a:bodyPr/>
          <a:lstStyle>
            <a:lvl1pPr marL="0" indent="0" defTabSz="1733930">
              <a:lnSpc>
                <a:spcPct val="90000"/>
              </a:lnSpc>
              <a:spcBef>
                <a:spcPts val="2000"/>
              </a:spcBef>
              <a:buClr>
                <a:srgbClr val="136CAE"/>
              </a:buClr>
              <a:buSzPct val="150000"/>
              <a:buFont typeface="Arial" panose="020B0604020202020204" pitchFamily="34" charset="0"/>
              <a:buNone/>
              <a:defRPr sz="2400" b="0" i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 panose="020B0403030403020204" pitchFamily="34" charset="0"/>
                <a:sym typeface="Inter Regular"/>
              </a:defRPr>
            </a:lvl1pPr>
            <a:lvl2pPr defTabSz="1733930">
              <a:lnSpc>
                <a:spcPct val="90000"/>
              </a:lnSpc>
              <a:spcBef>
                <a:spcPts val="2000"/>
              </a:spcBef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2pPr>
            <a:lvl3pPr defTabSz="1733930">
              <a:lnSpc>
                <a:spcPct val="90000"/>
              </a:lnSpc>
              <a:spcBef>
                <a:spcPts val="2000"/>
              </a:spcBef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3pPr>
            <a:lvl4pPr defTabSz="1733930">
              <a:lnSpc>
                <a:spcPct val="90000"/>
              </a:lnSpc>
              <a:spcBef>
                <a:spcPts val="2000"/>
              </a:spcBef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4pPr>
            <a:lvl5pPr defTabSz="1733930">
              <a:lnSpc>
                <a:spcPct val="90000"/>
              </a:lnSpc>
              <a:spcBef>
                <a:spcPts val="2000"/>
              </a:spcBef>
              <a:defRPr sz="2400">
                <a:latin typeface="Inter Regular"/>
                <a:ea typeface="Inter Regular"/>
                <a:cs typeface="Inter Regular"/>
                <a:sym typeface="Inter Regular"/>
              </a:defRPr>
            </a:lvl5pPr>
          </a:lstStyle>
          <a:p>
            <a:r>
              <a:rPr lang="it-IT" dirty="0"/>
              <a:t>Text</a:t>
            </a:r>
          </a:p>
          <a:p>
            <a:endParaRPr lang="it-IT" dirty="0"/>
          </a:p>
          <a:p>
            <a:endParaRPr dirty="0"/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A8290182-DB31-2645-90BF-FA488119C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37414" y="9114608"/>
            <a:ext cx="6024563" cy="300936"/>
          </a:xfrm>
        </p:spPr>
        <p:txBody>
          <a:bodyPr/>
          <a:lstStyle>
            <a:lvl1pPr algn="r">
              <a:defRPr sz="1600" b="1">
                <a:solidFill>
                  <a:srgbClr val="83C7B2"/>
                </a:solidFill>
              </a:defRPr>
            </a:lvl1pPr>
          </a:lstStyle>
          <a:p>
            <a:pPr lvl="0"/>
            <a:r>
              <a:rPr lang="it-IT" dirty="0"/>
              <a:t>Presentation </a:t>
            </a:r>
            <a:r>
              <a:rPr lang="it-IT" dirty="0" err="1"/>
              <a:t>title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B56602D-5657-F3DD-DC8F-FAE6F72BF5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79182" y="139032"/>
            <a:ext cx="2002844" cy="166047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A55D9F0-6A54-DE85-B2F3-18D170AC9D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185" y="646114"/>
            <a:ext cx="152400" cy="850900"/>
          </a:xfrm>
          <a:prstGeom prst="rect">
            <a:avLst/>
          </a:prstGeom>
        </p:spPr>
      </p:pic>
      <p:sp>
        <p:nvSpPr>
          <p:cNvPr id="4" name="Sottotitolo Testo">
            <a:extLst>
              <a:ext uri="{FF2B5EF4-FFF2-40B4-BE49-F238E27FC236}">
                <a16:creationId xmlns:a16="http://schemas.microsoft.com/office/drawing/2014/main" id="{2205C1D6-A0D5-C510-07A4-795F475A6074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24194" y="1090215"/>
            <a:ext cx="7081695" cy="566554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rgbClr val="83C7B2"/>
                </a:solidFill>
                <a:latin typeface="Montserrat" pitchFamily="2" charset="77"/>
                <a:ea typeface="Inter Extra Light BETA"/>
                <a:cs typeface="Arial" panose="020B0604020202020204" pitchFamily="34" charset="0"/>
                <a:sym typeface="Inter Extra Light BETA"/>
              </a:defRPr>
            </a:lvl1pPr>
          </a:lstStyle>
          <a:p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outcomes</a:t>
            </a:r>
            <a:r>
              <a:rPr lang="it-IT" dirty="0"/>
              <a:t> to be </a:t>
            </a:r>
            <a:r>
              <a:rPr lang="it-IT" dirty="0" err="1"/>
              <a:t>achieved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481132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Titolo Testo">
            <a:extLst>
              <a:ext uri="{FF2B5EF4-FFF2-40B4-BE49-F238E27FC236}">
                <a16:creationId xmlns:a16="http://schemas.microsoft.com/office/drawing/2014/main" id="{02DD27FD-5CA8-714E-9AE7-C3DABAF0B26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24195" y="528339"/>
            <a:ext cx="8044194" cy="114141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 anchorCtr="0">
            <a:normAutofit/>
          </a:bodyPr>
          <a:lstStyle>
            <a:lvl1pPr>
              <a:defRPr sz="3600"/>
            </a:lvl1pPr>
          </a:lstStyle>
          <a:p>
            <a:r>
              <a:rPr lang="it-IT" dirty="0"/>
              <a:t>Agenda</a:t>
            </a:r>
            <a:endParaRPr dirty="0"/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B526D2B2-838E-A54E-874F-F8B050B7B6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37414" y="9114608"/>
            <a:ext cx="6024563" cy="300936"/>
          </a:xfrm>
        </p:spPr>
        <p:txBody>
          <a:bodyPr/>
          <a:lstStyle>
            <a:lvl1pPr algn="r">
              <a:defRPr sz="1600" b="1">
                <a:solidFill>
                  <a:srgbClr val="83C7B2"/>
                </a:solidFill>
              </a:defRPr>
            </a:lvl1pPr>
          </a:lstStyle>
          <a:p>
            <a:pPr lvl="0"/>
            <a:r>
              <a:rPr lang="it-IT" dirty="0"/>
              <a:t>Presentation </a:t>
            </a:r>
            <a:r>
              <a:rPr lang="it-IT" dirty="0" err="1"/>
              <a:t>title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6F659D4-4933-E708-4D29-46878001E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79182" y="139032"/>
            <a:ext cx="2002844" cy="166047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3E98362-86CC-A320-63BC-D333CB0EF8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185" y="646114"/>
            <a:ext cx="15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870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-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24193" y="2158012"/>
            <a:ext cx="10805831" cy="5298712"/>
          </a:xfrm>
          <a:prstGeom prst="rect">
            <a:avLst/>
          </a:prstGeom>
        </p:spPr>
        <p:txBody>
          <a:bodyPr/>
          <a:lstStyle>
            <a:lvl1pPr defTabSz="1733930">
              <a:lnSpc>
                <a:spcPct val="90000"/>
              </a:lnSpc>
              <a:spcBef>
                <a:spcPts val="2000"/>
              </a:spcBef>
              <a:defRPr sz="2400">
                <a:latin typeface="Arial" panose="020B0604020202020204" pitchFamily="34" charset="0"/>
                <a:ea typeface="Inter Regular"/>
                <a:cs typeface="Arial" panose="020B0604020202020204" pitchFamily="34" charset="0"/>
                <a:sym typeface="Inter Regular"/>
              </a:defRPr>
            </a:lvl1pPr>
            <a:lvl2pPr defTabSz="1733930">
              <a:lnSpc>
                <a:spcPct val="90000"/>
              </a:lnSpc>
              <a:spcBef>
                <a:spcPts val="2000"/>
              </a:spcBef>
              <a:defRPr sz="2400">
                <a:latin typeface="Arial" panose="020B0604020202020204" pitchFamily="34" charset="0"/>
                <a:ea typeface="Inter Regular"/>
                <a:cs typeface="Arial" panose="020B0604020202020204" pitchFamily="34" charset="0"/>
                <a:sym typeface="Inter Regular"/>
              </a:defRPr>
            </a:lvl2pPr>
            <a:lvl3pPr defTabSz="1733930">
              <a:lnSpc>
                <a:spcPct val="90000"/>
              </a:lnSpc>
              <a:spcBef>
                <a:spcPts val="2000"/>
              </a:spcBef>
              <a:defRPr sz="2400">
                <a:latin typeface="Arial" panose="020B0604020202020204" pitchFamily="34" charset="0"/>
                <a:ea typeface="Inter Regular"/>
                <a:cs typeface="Arial" panose="020B0604020202020204" pitchFamily="34" charset="0"/>
                <a:sym typeface="Inter Regular"/>
              </a:defRPr>
            </a:lvl3pPr>
            <a:lvl4pPr defTabSz="1733930">
              <a:lnSpc>
                <a:spcPct val="90000"/>
              </a:lnSpc>
              <a:spcBef>
                <a:spcPts val="2000"/>
              </a:spcBef>
              <a:defRPr sz="2400">
                <a:latin typeface="Arial" panose="020B0604020202020204" pitchFamily="34" charset="0"/>
                <a:ea typeface="Inter Regular"/>
                <a:cs typeface="Arial" panose="020B0604020202020204" pitchFamily="34" charset="0"/>
                <a:sym typeface="Inter Regular"/>
              </a:defRPr>
            </a:lvl4pPr>
            <a:lvl5pPr defTabSz="1733930">
              <a:lnSpc>
                <a:spcPct val="90000"/>
              </a:lnSpc>
              <a:spcBef>
                <a:spcPts val="2000"/>
              </a:spcBef>
              <a:defRPr sz="2400">
                <a:latin typeface="Arial" panose="020B0604020202020204" pitchFamily="34" charset="0"/>
                <a:ea typeface="Inter Regular"/>
                <a:cs typeface="Arial" panose="020B0604020202020204" pitchFamily="34" charset="0"/>
                <a:sym typeface="Inter Regular"/>
              </a:defRPr>
            </a:lvl5pPr>
          </a:lstStyle>
          <a:p>
            <a:r>
              <a:rPr lang="it-IT" dirty="0"/>
              <a:t>Text</a:t>
            </a:r>
            <a:endParaRPr dirty="0"/>
          </a:p>
        </p:txBody>
      </p:sp>
      <p:sp>
        <p:nvSpPr>
          <p:cNvPr id="8" name="Titolo Testo">
            <a:extLst>
              <a:ext uri="{FF2B5EF4-FFF2-40B4-BE49-F238E27FC236}">
                <a16:creationId xmlns:a16="http://schemas.microsoft.com/office/drawing/2014/main" id="{02DD27FD-5CA8-714E-9AE7-C3DABAF0B26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24195" y="528340"/>
            <a:ext cx="8044194" cy="5432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 anchorCtr="0">
            <a:normAutofit/>
          </a:bodyPr>
          <a:lstStyle>
            <a:lvl1pPr>
              <a:defRPr sz="3600"/>
            </a:lvl1pPr>
          </a:lstStyle>
          <a:p>
            <a:r>
              <a:rPr lang="it-IT" dirty="0"/>
              <a:t>Task</a:t>
            </a:r>
            <a:endParaRPr dirty="0"/>
          </a:p>
        </p:txBody>
      </p:sp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4D5990FF-2E00-714C-A240-0AC581FC93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37414" y="9114608"/>
            <a:ext cx="6024563" cy="300936"/>
          </a:xfrm>
        </p:spPr>
        <p:txBody>
          <a:bodyPr/>
          <a:lstStyle>
            <a:lvl1pPr algn="r">
              <a:defRPr sz="1600" b="1">
                <a:solidFill>
                  <a:srgbClr val="83C7B2"/>
                </a:solidFill>
              </a:defRPr>
            </a:lvl1pPr>
          </a:lstStyle>
          <a:p>
            <a:pPr lvl="0"/>
            <a:r>
              <a:rPr lang="it-IT" dirty="0"/>
              <a:t>Presentation </a:t>
            </a:r>
            <a:r>
              <a:rPr lang="it-IT" dirty="0" err="1"/>
              <a:t>title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4A5397A-B82E-9BB7-DE02-20A8123AA1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79182" y="139032"/>
            <a:ext cx="2002844" cy="166047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2D060E6-14D1-1A1D-D2B5-11ECB2C510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185" y="646114"/>
            <a:ext cx="152400" cy="850900"/>
          </a:xfrm>
          <a:prstGeom prst="rect">
            <a:avLst/>
          </a:prstGeom>
        </p:spPr>
      </p:pic>
      <p:sp>
        <p:nvSpPr>
          <p:cNvPr id="4" name="Sottotitolo Testo">
            <a:extLst>
              <a:ext uri="{FF2B5EF4-FFF2-40B4-BE49-F238E27FC236}">
                <a16:creationId xmlns:a16="http://schemas.microsoft.com/office/drawing/2014/main" id="{49A2F945-3C16-AC20-E8BF-C3D3E16F3BD3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24194" y="1090215"/>
            <a:ext cx="7081695" cy="566554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rgbClr val="83C7B2"/>
                </a:solidFill>
                <a:latin typeface="Montserrat" pitchFamily="2" charset="77"/>
                <a:ea typeface="Inter Extra Light BETA"/>
                <a:cs typeface="Arial" panose="020B0604020202020204" pitchFamily="34" charset="0"/>
                <a:sym typeface="Inter Extra Light BETA"/>
              </a:defRPr>
            </a:lvl1pPr>
          </a:lstStyle>
          <a:p>
            <a:r>
              <a:rPr lang="it-IT" dirty="0" err="1"/>
              <a:t>Description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06366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162557" y="9114833"/>
            <a:ext cx="309136" cy="300936"/>
          </a:xfrm>
          <a:prstGeom prst="rect">
            <a:avLst/>
          </a:prstGeom>
          <a:ln w="3175">
            <a:miter lim="400000"/>
          </a:ln>
        </p:spPr>
        <p:txBody>
          <a:bodyPr wrap="none" lIns="27093" tIns="27093" rIns="27093" bIns="27093" anchor="b">
            <a:spAutoFit/>
          </a:bodyPr>
          <a:lstStyle>
            <a:lvl1pPr algn="ctr" defTabSz="415431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294E32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fld id="{86CB4B4D-7CA3-9044-876B-883B54F8677D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6" name="Titolo Testo"/>
          <p:cNvSpPr txBox="1">
            <a:spLocks noGrp="1"/>
          </p:cNvSpPr>
          <p:nvPr>
            <p:ph type="title"/>
          </p:nvPr>
        </p:nvSpPr>
        <p:spPr>
          <a:xfrm>
            <a:off x="1123911" y="1705637"/>
            <a:ext cx="10437825" cy="114141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b">
            <a:normAutofit/>
          </a:bodyPr>
          <a:lstStyle/>
          <a:p>
            <a:r>
              <a:rPr dirty="0" err="1"/>
              <a:t>Titolo</a:t>
            </a:r>
            <a:r>
              <a:rPr dirty="0"/>
              <a:t> Testo</a:t>
            </a:r>
          </a:p>
        </p:txBody>
      </p:sp>
      <p:sp>
        <p:nvSpPr>
          <p:cNvPr id="7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121162" y="3169470"/>
            <a:ext cx="10437823" cy="28748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>
            <a:noAutofit/>
          </a:bodyPr>
          <a:lstStyle/>
          <a:p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uno</a:t>
            </a:r>
          </a:p>
          <a:p>
            <a:pPr lvl="1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due</a:t>
            </a:r>
          </a:p>
          <a:p>
            <a:pPr lvl="2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</a:t>
            </a:r>
            <a:r>
              <a:rPr dirty="0" err="1"/>
              <a:t>tre</a:t>
            </a:r>
            <a:endParaRPr dirty="0"/>
          </a:p>
          <a:p>
            <a:pPr lvl="3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quattro</a:t>
            </a:r>
          </a:p>
          <a:p>
            <a:pPr lvl="4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cinque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D5A619C-F7FE-DFEE-E399-6F4D325C19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50" y="9114833"/>
            <a:ext cx="1873250" cy="3302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6397843-1342-F94B-A933-8E7B49B06B0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rot="10800000">
            <a:off x="6632224" y="-109934"/>
            <a:ext cx="6371694" cy="478962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7F83B79-DACD-4C8A-5489-3F776C19007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25792" y="4969447"/>
            <a:ext cx="6371694" cy="47896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55" r:id="rId3"/>
    <p:sldLayoutId id="2147483657" r:id="rId4"/>
    <p:sldLayoutId id="2147483658" r:id="rId5"/>
    <p:sldLayoutId id="2147483659" r:id="rId6"/>
    <p:sldLayoutId id="2147483660" r:id="rId7"/>
    <p:sldLayoutId id="2147483654" r:id="rId8"/>
    <p:sldLayoutId id="2147483661" r:id="rId9"/>
    <p:sldLayoutId id="2147483662" r:id="rId10"/>
    <p:sldLayoutId id="2147483663" r:id="rId11"/>
    <p:sldLayoutId id="2147483669" r:id="rId12"/>
  </p:sldLayoutIdLst>
  <p:transition spd="med"/>
  <p:hf hdr="0" ftr="0" dt="0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64" baseline="0">
          <a:solidFill>
            <a:srgbClr val="294E32"/>
          </a:solidFill>
          <a:uFillTx/>
          <a:latin typeface="Montserrat ExtraBold" pitchFamily="2" charset="77"/>
          <a:ea typeface="+mn-ea"/>
          <a:cs typeface="Arial Black" panose="020B0604020202020204" pitchFamily="34" charset="0"/>
          <a:sym typeface="Inter Bold"/>
        </a:defRPr>
      </a:lvl1pPr>
      <a:lvl2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2pPr>
      <a:lvl3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3pPr>
      <a:lvl4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4pPr>
      <a:lvl5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5pPr>
      <a:lvl6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6pPr>
      <a:lvl7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7pPr>
      <a:lvl8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8pPr>
      <a:lvl9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9pPr>
    </p:titleStyle>
    <p:bodyStyle>
      <a:lvl1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>
              <a:lumMod val="85000"/>
              <a:lumOff val="15000"/>
            </a:schemeClr>
          </a:solidFill>
          <a:uFillTx/>
          <a:latin typeface="Source Sans Pro Light" panose="020B0403030403020204" pitchFamily="34" charset="0"/>
          <a:ea typeface="Source Sans Pro Light" panose="020B0403030403020204" pitchFamily="34" charset="0"/>
          <a:cs typeface="Arial" panose="020B0604020202020204" pitchFamily="34" charset="0"/>
          <a:sym typeface="Inter Bold"/>
        </a:defRPr>
      </a:lvl1pPr>
      <a:lvl2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>
              <a:lumMod val="85000"/>
              <a:lumOff val="15000"/>
            </a:schemeClr>
          </a:solidFill>
          <a:uFillTx/>
          <a:latin typeface="Source Sans Pro Light" panose="020B0403030403020204" pitchFamily="34" charset="0"/>
          <a:ea typeface="Source Sans Pro Light" panose="020B0403030403020204" pitchFamily="34" charset="0"/>
          <a:cs typeface="Arial" panose="020B0604020202020204" pitchFamily="34" charset="0"/>
          <a:sym typeface="Inter Bold"/>
        </a:defRPr>
      </a:lvl2pPr>
      <a:lvl3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>
              <a:lumMod val="85000"/>
              <a:lumOff val="15000"/>
            </a:schemeClr>
          </a:solidFill>
          <a:uFillTx/>
          <a:latin typeface="Source Sans Pro Light" panose="020B0403030403020204" pitchFamily="34" charset="0"/>
          <a:ea typeface="Source Sans Pro Light" panose="020B0403030403020204" pitchFamily="34" charset="0"/>
          <a:cs typeface="Arial" panose="020B0604020202020204" pitchFamily="34" charset="0"/>
          <a:sym typeface="Inter Bold"/>
        </a:defRPr>
      </a:lvl3pPr>
      <a:lvl4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>
              <a:lumMod val="85000"/>
              <a:lumOff val="15000"/>
            </a:schemeClr>
          </a:solidFill>
          <a:uFillTx/>
          <a:latin typeface="Source Sans Pro Light" panose="020B0403030403020204" pitchFamily="34" charset="0"/>
          <a:ea typeface="Source Sans Pro Light" panose="020B0403030403020204" pitchFamily="34" charset="0"/>
          <a:cs typeface="Arial" panose="020B0604020202020204" pitchFamily="34" charset="0"/>
          <a:sym typeface="Inter Bold"/>
        </a:defRPr>
      </a:lvl4pPr>
      <a:lvl5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>
              <a:lumMod val="85000"/>
              <a:lumOff val="15000"/>
            </a:schemeClr>
          </a:solidFill>
          <a:uFillTx/>
          <a:latin typeface="Source Sans Pro Light" panose="020B0403030403020204" pitchFamily="34" charset="0"/>
          <a:ea typeface="Source Sans Pro Light" panose="020B0403030403020204" pitchFamily="34" charset="0"/>
          <a:cs typeface="Arial" panose="020B0604020202020204" pitchFamily="34" charset="0"/>
          <a:sym typeface="Inter Bold"/>
        </a:defRPr>
      </a:lvl5pPr>
      <a:lvl6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6pPr>
      <a:lvl7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7pPr>
      <a:lvl8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8pPr>
      <a:lvl9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9pPr>
    </p:bodyStyle>
    <p:otherStyle>
      <a:lvl1pPr marL="0" marR="0" indent="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Bold"/>
        </a:defRPr>
      </a:lvl1pPr>
      <a:lvl2pPr marL="0" marR="0" indent="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Bold"/>
        </a:defRPr>
      </a:lvl2pPr>
      <a:lvl3pPr marL="0" marR="0" indent="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Bold"/>
        </a:defRPr>
      </a:lvl3pPr>
      <a:lvl4pPr marL="0" marR="0" indent="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Bold"/>
        </a:defRPr>
      </a:lvl4pPr>
      <a:lvl5pPr marL="0" marR="0" indent="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Bold"/>
        </a:defRPr>
      </a:lvl5pPr>
      <a:lvl6pPr marL="0" marR="0" indent="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Bold"/>
        </a:defRPr>
      </a:lvl6pPr>
      <a:lvl7pPr marL="0" marR="0" indent="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Bold"/>
        </a:defRPr>
      </a:lvl7pPr>
      <a:lvl8pPr marL="0" marR="0" indent="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Bold"/>
        </a:defRPr>
      </a:lvl8pPr>
      <a:lvl9pPr marL="0" marR="0" indent="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4;p1">
            <a:extLst>
              <a:ext uri="{FF2B5EF4-FFF2-40B4-BE49-F238E27FC236}">
                <a16:creationId xmlns:a16="http://schemas.microsoft.com/office/drawing/2014/main" id="{26C5807E-2AE4-4A49-3008-D71B6C304F0C}"/>
              </a:ext>
            </a:extLst>
          </p:cNvPr>
          <p:cNvSpPr txBox="1">
            <a:spLocks/>
          </p:cNvSpPr>
          <p:nvPr/>
        </p:nvSpPr>
        <p:spPr>
          <a:xfrm>
            <a:off x="5353940" y="6811603"/>
            <a:ext cx="7081838" cy="566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75" tIns="27075" rIns="27075" bIns="27075" anchor="t" anchorCtr="0">
            <a:noAutofit/>
          </a:bodyPr>
          <a:lstStyle>
            <a:lvl1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1pPr>
            <a:lvl2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2pPr>
            <a:lvl3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3pPr>
            <a:lvl4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4pPr>
            <a:lvl5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5pPr>
            <a:lvl6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algn="r" hangingPunct="1">
              <a:lnSpc>
                <a:spcPct val="90000"/>
              </a:lnSpc>
              <a:buClr>
                <a:schemeClr val="lt1"/>
              </a:buClr>
              <a:buSzPts val="2400"/>
              <a:buFont typeface="Arial"/>
              <a:buNone/>
            </a:pPr>
            <a:r>
              <a:rPr lang="it-IT" dirty="0">
                <a:solidFill>
                  <a:srgbClr val="294E32"/>
                </a:solidFill>
                <a:latin typeface="Montserrat" pitchFamily="2" charset="77"/>
              </a:rPr>
              <a:t>Speaker name</a:t>
            </a:r>
          </a:p>
        </p:txBody>
      </p:sp>
      <p:sp>
        <p:nvSpPr>
          <p:cNvPr id="8" name="Google Shape;125;p1">
            <a:extLst>
              <a:ext uri="{FF2B5EF4-FFF2-40B4-BE49-F238E27FC236}">
                <a16:creationId xmlns:a16="http://schemas.microsoft.com/office/drawing/2014/main" id="{0D90F87B-FD2C-56E6-C2AE-2F3A8B2F7FF6}"/>
              </a:ext>
            </a:extLst>
          </p:cNvPr>
          <p:cNvSpPr txBox="1">
            <a:spLocks/>
          </p:cNvSpPr>
          <p:nvPr/>
        </p:nvSpPr>
        <p:spPr>
          <a:xfrm>
            <a:off x="525463" y="2253342"/>
            <a:ext cx="7288096" cy="2423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75" tIns="27075" rIns="27075" bIns="27075" anchor="b" anchorCtr="0">
            <a:no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64" baseline="0">
                <a:solidFill>
                  <a:srgbClr val="294E32"/>
                </a:solidFill>
                <a:uFillTx/>
                <a:latin typeface="Montserrat ExtraBold" pitchFamily="2" charset="77"/>
                <a:ea typeface="+mn-ea"/>
                <a:cs typeface="Arial Black" panose="020B0604020202020204" pitchFamily="34" charset="0"/>
                <a:sym typeface="Inter Bold"/>
              </a:defRPr>
            </a:lvl1pPr>
            <a:lvl2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hangingPunct="1">
              <a:lnSpc>
                <a:spcPct val="100000"/>
              </a:lnSpc>
              <a:buClr>
                <a:schemeClr val="lt1"/>
              </a:buClr>
              <a:buSzPct val="100000"/>
              <a:buFont typeface="Arial Black"/>
              <a:buNone/>
            </a:pPr>
            <a:r>
              <a:rPr lang="it-IT" sz="5400" dirty="0">
                <a:solidFill>
                  <a:schemeClr val="bg1"/>
                </a:solidFill>
              </a:rPr>
              <a:t>Green </a:t>
            </a:r>
            <a:r>
              <a:rPr lang="it-IT" sz="5400" dirty="0" err="1">
                <a:solidFill>
                  <a:schemeClr val="bg1"/>
                </a:solidFill>
              </a:rPr>
              <a:t>responsibLe</a:t>
            </a:r>
            <a:r>
              <a:rPr lang="it-IT" sz="5400" dirty="0">
                <a:solidFill>
                  <a:schemeClr val="bg1"/>
                </a:solidFill>
              </a:rPr>
              <a:t> </a:t>
            </a:r>
            <a:r>
              <a:rPr lang="it-IT" sz="5400" dirty="0" err="1">
                <a:solidFill>
                  <a:schemeClr val="bg1"/>
                </a:solidFill>
              </a:rPr>
              <a:t>privACy</a:t>
            </a:r>
            <a:r>
              <a:rPr lang="it-IT" sz="5400" dirty="0">
                <a:solidFill>
                  <a:schemeClr val="bg1"/>
                </a:solidFill>
              </a:rPr>
              <a:t> </a:t>
            </a:r>
            <a:r>
              <a:rPr lang="it-IT" sz="5400" dirty="0" err="1">
                <a:solidFill>
                  <a:schemeClr val="bg1"/>
                </a:solidFill>
              </a:rPr>
              <a:t>preservIng</a:t>
            </a:r>
            <a:r>
              <a:rPr lang="it-IT" sz="5400" dirty="0">
                <a:solidFill>
                  <a:schemeClr val="bg1"/>
                </a:solidFill>
              </a:rPr>
              <a:t> </a:t>
            </a:r>
            <a:r>
              <a:rPr lang="it-IT" sz="5400" dirty="0" err="1">
                <a:solidFill>
                  <a:schemeClr val="bg1"/>
                </a:solidFill>
              </a:rPr>
              <a:t>dAta</a:t>
            </a:r>
            <a:r>
              <a:rPr lang="it-IT" sz="5400" dirty="0">
                <a:solidFill>
                  <a:schemeClr val="bg1"/>
                </a:solidFill>
              </a:rPr>
              <a:t> </a:t>
            </a:r>
            <a:r>
              <a:rPr lang="it-IT" sz="5400" dirty="0" err="1">
                <a:solidFill>
                  <a:schemeClr val="bg1"/>
                </a:solidFill>
              </a:rPr>
              <a:t>operaTIONs</a:t>
            </a:r>
            <a:endParaRPr lang="it-IT" sz="5400" dirty="0">
              <a:solidFill>
                <a:schemeClr val="bg1"/>
              </a:solidFill>
            </a:endParaRPr>
          </a:p>
        </p:txBody>
      </p:sp>
      <p:sp>
        <p:nvSpPr>
          <p:cNvPr id="9" name="Google Shape;126;p1">
            <a:extLst>
              <a:ext uri="{FF2B5EF4-FFF2-40B4-BE49-F238E27FC236}">
                <a16:creationId xmlns:a16="http://schemas.microsoft.com/office/drawing/2014/main" id="{97F14774-7B8E-CCB5-A634-552FEA00184C}"/>
              </a:ext>
            </a:extLst>
          </p:cNvPr>
          <p:cNvSpPr txBox="1">
            <a:spLocks/>
          </p:cNvSpPr>
          <p:nvPr/>
        </p:nvSpPr>
        <p:spPr>
          <a:xfrm>
            <a:off x="5783214" y="6054754"/>
            <a:ext cx="6839775" cy="566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75" tIns="27075" rIns="27075" bIns="27075" anchor="t" anchorCtr="0">
            <a:noAutofit/>
          </a:bodyPr>
          <a:lstStyle>
            <a:lvl1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1pPr>
            <a:lvl2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2pPr>
            <a:lvl3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3pPr>
            <a:lvl4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4pPr>
            <a:lvl5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5pPr>
            <a:lvl6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algn="r" hangingPunct="1">
              <a:buClr>
                <a:schemeClr val="lt1"/>
              </a:buClr>
              <a:buSzPts val="3000"/>
              <a:buFont typeface="Arial"/>
              <a:buNone/>
            </a:pPr>
            <a:r>
              <a:rPr lang="it-IT" sz="3600" b="1" i="1" dirty="0">
                <a:solidFill>
                  <a:srgbClr val="294E32"/>
                </a:solidFill>
                <a:latin typeface="Montserrat" pitchFamily="2" charset="77"/>
              </a:rPr>
              <a:t>Presentation </a:t>
            </a:r>
            <a:r>
              <a:rPr lang="it-IT" sz="3600" b="1" i="1" dirty="0" err="1">
                <a:solidFill>
                  <a:srgbClr val="294E32"/>
                </a:solidFill>
                <a:latin typeface="Montserrat" pitchFamily="2" charset="77"/>
              </a:rPr>
              <a:t>title</a:t>
            </a:r>
            <a:endParaRPr lang="it-IT" sz="3600" b="1" i="1" dirty="0">
              <a:solidFill>
                <a:srgbClr val="294E32"/>
              </a:solidFill>
              <a:latin typeface="Montserrat" pitchFamily="2" charset="77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1532B26-D517-B86A-17E6-1E5A575C4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63" y="775048"/>
            <a:ext cx="4699000" cy="838200"/>
          </a:xfrm>
          <a:prstGeom prst="rect">
            <a:avLst/>
          </a:prstGeom>
        </p:spPr>
      </p:pic>
      <p:sp>
        <p:nvSpPr>
          <p:cNvPr id="12" name="Google Shape;124;p1">
            <a:extLst>
              <a:ext uri="{FF2B5EF4-FFF2-40B4-BE49-F238E27FC236}">
                <a16:creationId xmlns:a16="http://schemas.microsoft.com/office/drawing/2014/main" id="{AA88E531-C589-49AD-E25D-B320D815A0D5}"/>
              </a:ext>
            </a:extLst>
          </p:cNvPr>
          <p:cNvSpPr txBox="1">
            <a:spLocks/>
          </p:cNvSpPr>
          <p:nvPr/>
        </p:nvSpPr>
        <p:spPr>
          <a:xfrm>
            <a:off x="9029700" y="7513731"/>
            <a:ext cx="3406078" cy="566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75" tIns="27075" rIns="27075" bIns="27075" anchor="t" anchorCtr="0">
            <a:noAutofit/>
          </a:bodyPr>
          <a:lstStyle>
            <a:lvl1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1pPr>
            <a:lvl2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2pPr>
            <a:lvl3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3pPr>
            <a:lvl4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4pPr>
            <a:lvl5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5pPr>
            <a:lvl6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algn="r" hangingPunct="1">
              <a:lnSpc>
                <a:spcPct val="90000"/>
              </a:lnSpc>
              <a:buClr>
                <a:schemeClr val="lt1"/>
              </a:buClr>
              <a:buSzPts val="2400"/>
              <a:buFont typeface="Arial"/>
              <a:buNone/>
            </a:pPr>
            <a:r>
              <a:rPr lang="it-IT" dirty="0">
                <a:solidFill>
                  <a:srgbClr val="294E32"/>
                </a:solidFill>
                <a:latin typeface="Montserrat" pitchFamily="2" charset="77"/>
              </a:rPr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393679469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AD8D22F-6855-FFCE-E310-8A21427114F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10</a:t>
            </a:fld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9AB4F5E-8491-F102-AF4C-33DAACE21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verticale 3">
            <a:extLst>
              <a:ext uri="{FF2B5EF4-FFF2-40B4-BE49-F238E27FC236}">
                <a16:creationId xmlns:a16="http://schemas.microsoft.com/office/drawing/2014/main" id="{AF55EA98-5428-6497-84F2-3CD732CB6AF3}"/>
              </a:ext>
            </a:extLst>
          </p:cNvPr>
          <p:cNvSpPr>
            <a:spLocks noGrp="1"/>
          </p:cNvSpPr>
          <p:nvPr>
            <p:ph type="body" orient="vert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verticale 4">
            <a:extLst>
              <a:ext uri="{FF2B5EF4-FFF2-40B4-BE49-F238E27FC236}">
                <a16:creationId xmlns:a16="http://schemas.microsoft.com/office/drawing/2014/main" id="{C46872F9-20D3-AE34-1358-FC3B558DE6CB}"/>
              </a:ext>
            </a:extLst>
          </p:cNvPr>
          <p:cNvSpPr>
            <a:spLocks noGrp="1"/>
          </p:cNvSpPr>
          <p:nvPr>
            <p:ph type="body" orient="vert" sz="quarter" idx="1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testo verticale 5">
            <a:extLst>
              <a:ext uri="{FF2B5EF4-FFF2-40B4-BE49-F238E27FC236}">
                <a16:creationId xmlns:a16="http://schemas.microsoft.com/office/drawing/2014/main" id="{2BDDF796-5802-E33E-893A-6F9D60ECB78E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testo verticale 6">
            <a:extLst>
              <a:ext uri="{FF2B5EF4-FFF2-40B4-BE49-F238E27FC236}">
                <a16:creationId xmlns:a16="http://schemas.microsoft.com/office/drawing/2014/main" id="{B1BA1D35-E222-CFFC-46CC-7B3E9B7382BB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testo verticale 7">
            <a:extLst>
              <a:ext uri="{FF2B5EF4-FFF2-40B4-BE49-F238E27FC236}">
                <a16:creationId xmlns:a16="http://schemas.microsoft.com/office/drawing/2014/main" id="{7299F29C-9AA8-564F-AAFC-CBB69716A591}"/>
              </a:ext>
            </a:extLst>
          </p:cNvPr>
          <p:cNvSpPr>
            <a:spLocks noGrp="1"/>
          </p:cNvSpPr>
          <p:nvPr>
            <p:ph type="body" orient="vert" sz="quarter" idx="15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testo verticale 8">
            <a:extLst>
              <a:ext uri="{FF2B5EF4-FFF2-40B4-BE49-F238E27FC236}">
                <a16:creationId xmlns:a16="http://schemas.microsoft.com/office/drawing/2014/main" id="{73BA1D3A-2650-12FB-B40C-5E0FF3EB2664}"/>
              </a:ext>
            </a:extLst>
          </p:cNvPr>
          <p:cNvSpPr>
            <a:spLocks noGrp="1"/>
          </p:cNvSpPr>
          <p:nvPr>
            <p:ph type="body" orient="vert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A51A184E-6F61-705B-629A-E3C81C61EED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23913" y="973961"/>
            <a:ext cx="8043862" cy="558800"/>
          </a:xfrm>
        </p:spPr>
        <p:txBody>
          <a:bodyPr/>
          <a:lstStyle/>
          <a:p>
            <a:endParaRPr lang="it-IT" b="1">
              <a:solidFill>
                <a:srgbClr val="81C7B3"/>
              </a:solidFill>
              <a:latin typeface="Montserrat" pitchFamily="2" charset="77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27491D4B-5D38-4F9E-92DD-8AE3E6CF38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513704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1B325FC8-0EC8-9A51-5A61-6C6ACD8715FD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9862457" y="8121180"/>
            <a:ext cx="2573321" cy="1548920"/>
          </a:xfrm>
        </p:spPr>
      </p:sp>
      <p:sp>
        <p:nvSpPr>
          <p:cNvPr id="6" name="Google Shape;124;p1">
            <a:extLst>
              <a:ext uri="{FF2B5EF4-FFF2-40B4-BE49-F238E27FC236}">
                <a16:creationId xmlns:a16="http://schemas.microsoft.com/office/drawing/2014/main" id="{06125CBE-6C98-3954-0D8A-504C8C775EF3}"/>
              </a:ext>
            </a:extLst>
          </p:cNvPr>
          <p:cNvSpPr txBox="1">
            <a:spLocks/>
          </p:cNvSpPr>
          <p:nvPr/>
        </p:nvSpPr>
        <p:spPr>
          <a:xfrm>
            <a:off x="5353940" y="6811603"/>
            <a:ext cx="7081838" cy="566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75" tIns="27075" rIns="27075" bIns="27075" anchor="t" anchorCtr="0">
            <a:noAutofit/>
          </a:bodyPr>
          <a:lstStyle>
            <a:lvl1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1pPr>
            <a:lvl2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2pPr>
            <a:lvl3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3pPr>
            <a:lvl4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4pPr>
            <a:lvl5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5pPr>
            <a:lvl6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algn="r" hangingPunct="1">
              <a:lnSpc>
                <a:spcPct val="90000"/>
              </a:lnSpc>
              <a:buClr>
                <a:schemeClr val="lt1"/>
              </a:buClr>
              <a:buSzPts val="2400"/>
              <a:buFont typeface="Arial"/>
              <a:buNone/>
            </a:pPr>
            <a:r>
              <a:rPr lang="it-IT" dirty="0">
                <a:solidFill>
                  <a:srgbClr val="294E32"/>
                </a:solidFill>
                <a:latin typeface="Montserrat" pitchFamily="2" charset="77"/>
              </a:rPr>
              <a:t>Speaker name</a:t>
            </a:r>
          </a:p>
        </p:txBody>
      </p:sp>
      <p:sp>
        <p:nvSpPr>
          <p:cNvPr id="7" name="Google Shape;125;p1">
            <a:extLst>
              <a:ext uri="{FF2B5EF4-FFF2-40B4-BE49-F238E27FC236}">
                <a16:creationId xmlns:a16="http://schemas.microsoft.com/office/drawing/2014/main" id="{F3754093-E3F8-DA8B-749E-4544A4B550A5}"/>
              </a:ext>
            </a:extLst>
          </p:cNvPr>
          <p:cNvSpPr txBox="1">
            <a:spLocks/>
          </p:cNvSpPr>
          <p:nvPr/>
        </p:nvSpPr>
        <p:spPr>
          <a:xfrm>
            <a:off x="525463" y="2253342"/>
            <a:ext cx="7288096" cy="2423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75" tIns="27075" rIns="27075" bIns="27075" anchor="b" anchorCtr="0">
            <a:no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64" baseline="0">
                <a:solidFill>
                  <a:srgbClr val="294E32"/>
                </a:solidFill>
                <a:uFillTx/>
                <a:latin typeface="Montserrat ExtraBold" pitchFamily="2" charset="77"/>
                <a:ea typeface="+mn-ea"/>
                <a:cs typeface="Arial Black" panose="020B0604020202020204" pitchFamily="34" charset="0"/>
                <a:sym typeface="Inter Bold"/>
              </a:defRPr>
            </a:lvl1pPr>
            <a:lvl2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hangingPunct="1">
              <a:lnSpc>
                <a:spcPct val="100000"/>
              </a:lnSpc>
              <a:buClr>
                <a:schemeClr val="lt1"/>
              </a:buClr>
              <a:buSzPct val="100000"/>
              <a:buFont typeface="Arial Black"/>
              <a:buNone/>
            </a:pPr>
            <a:r>
              <a:rPr lang="it-IT" sz="7200" dirty="0">
                <a:solidFill>
                  <a:schemeClr val="bg1"/>
                </a:solidFill>
              </a:rPr>
              <a:t>Thank </a:t>
            </a:r>
            <a:r>
              <a:rPr lang="it-IT" sz="7200" dirty="0" err="1">
                <a:solidFill>
                  <a:schemeClr val="bg1"/>
                </a:solidFill>
              </a:rPr>
              <a:t>you</a:t>
            </a:r>
            <a:endParaRPr lang="it-IT" sz="7200" dirty="0">
              <a:solidFill>
                <a:schemeClr val="bg1"/>
              </a:solidFill>
            </a:endParaRPr>
          </a:p>
        </p:txBody>
      </p:sp>
      <p:sp>
        <p:nvSpPr>
          <p:cNvPr id="8" name="Google Shape;126;p1">
            <a:extLst>
              <a:ext uri="{FF2B5EF4-FFF2-40B4-BE49-F238E27FC236}">
                <a16:creationId xmlns:a16="http://schemas.microsoft.com/office/drawing/2014/main" id="{D08013C5-29A1-9DDF-A5AB-0FFFBF06D97C}"/>
              </a:ext>
            </a:extLst>
          </p:cNvPr>
          <p:cNvSpPr txBox="1">
            <a:spLocks/>
          </p:cNvSpPr>
          <p:nvPr/>
        </p:nvSpPr>
        <p:spPr>
          <a:xfrm>
            <a:off x="5783214" y="6054754"/>
            <a:ext cx="6839775" cy="566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75" tIns="27075" rIns="27075" bIns="27075" anchor="t" anchorCtr="0">
            <a:noAutofit/>
          </a:bodyPr>
          <a:lstStyle>
            <a:lvl1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1pPr>
            <a:lvl2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2pPr>
            <a:lvl3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3pPr>
            <a:lvl4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4pPr>
            <a:lvl5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5pPr>
            <a:lvl6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algn="r" hangingPunct="1">
              <a:buClr>
                <a:schemeClr val="lt1"/>
              </a:buClr>
              <a:buSzPts val="3000"/>
              <a:buFont typeface="Arial"/>
              <a:buNone/>
            </a:pPr>
            <a:r>
              <a:rPr lang="it-IT" sz="3600" b="1" i="1" dirty="0">
                <a:solidFill>
                  <a:srgbClr val="294E32"/>
                </a:solidFill>
                <a:latin typeface="Montserrat" pitchFamily="2" charset="77"/>
              </a:rPr>
              <a:t>Presentation </a:t>
            </a:r>
            <a:r>
              <a:rPr lang="it-IT" sz="3600" b="1" i="1" dirty="0" err="1">
                <a:solidFill>
                  <a:srgbClr val="294E32"/>
                </a:solidFill>
                <a:latin typeface="Montserrat" pitchFamily="2" charset="77"/>
              </a:rPr>
              <a:t>title</a:t>
            </a:r>
            <a:endParaRPr lang="it-IT" sz="3600" b="1" i="1" dirty="0">
              <a:solidFill>
                <a:srgbClr val="294E32"/>
              </a:solidFill>
              <a:latin typeface="Montserrat" pitchFamily="2" charset="77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53AA5DB-46F7-FA68-CD7A-642377413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63" y="775048"/>
            <a:ext cx="4699000" cy="838200"/>
          </a:xfrm>
          <a:prstGeom prst="rect">
            <a:avLst/>
          </a:prstGeom>
        </p:spPr>
      </p:pic>
      <p:sp>
        <p:nvSpPr>
          <p:cNvPr id="10" name="Google Shape;124;p1">
            <a:extLst>
              <a:ext uri="{FF2B5EF4-FFF2-40B4-BE49-F238E27FC236}">
                <a16:creationId xmlns:a16="http://schemas.microsoft.com/office/drawing/2014/main" id="{CA5093A6-8A13-8DAC-D654-73DC989EE4BB}"/>
              </a:ext>
            </a:extLst>
          </p:cNvPr>
          <p:cNvSpPr txBox="1">
            <a:spLocks/>
          </p:cNvSpPr>
          <p:nvPr/>
        </p:nvSpPr>
        <p:spPr>
          <a:xfrm>
            <a:off x="9029700" y="7513731"/>
            <a:ext cx="3406078" cy="566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75" tIns="27075" rIns="27075" bIns="27075" anchor="t" anchorCtr="0">
            <a:noAutofit/>
          </a:bodyPr>
          <a:lstStyle>
            <a:lvl1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1pPr>
            <a:lvl2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2pPr>
            <a:lvl3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3pPr>
            <a:lvl4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4pPr>
            <a:lvl5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5pPr>
            <a:lvl6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algn="r" hangingPunct="1">
              <a:lnSpc>
                <a:spcPct val="90000"/>
              </a:lnSpc>
              <a:buClr>
                <a:schemeClr val="lt1"/>
              </a:buClr>
              <a:buSzPts val="2400"/>
              <a:buFont typeface="Arial"/>
              <a:buNone/>
            </a:pPr>
            <a:r>
              <a:rPr lang="it-IT" dirty="0">
                <a:solidFill>
                  <a:srgbClr val="294E32"/>
                </a:solidFill>
                <a:latin typeface="Montserrat" pitchFamily="2" charset="77"/>
              </a:rPr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157851710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6B4F2B7-2E0A-1E6A-9BF3-D25FF1FCE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58" y="4353557"/>
            <a:ext cx="8907607" cy="1046485"/>
          </a:xfrm>
        </p:spPr>
        <p:txBody>
          <a:bodyPr/>
          <a:lstStyle/>
          <a:p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95086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DD91906-547C-8035-6162-62B1C915D28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3</a:t>
            </a:fld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745D786-9AB9-521A-50F4-254723015CF4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030166F3-61DA-4203-BEB3-7326B3BD1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9B10990-2AE0-768F-EC3E-61491D7670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C9E5BC5B-2D9F-1560-16FF-23738FDE2A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983116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entagono 18">
            <a:extLst>
              <a:ext uri="{FF2B5EF4-FFF2-40B4-BE49-F238E27FC236}">
                <a16:creationId xmlns:a16="http://schemas.microsoft.com/office/drawing/2014/main" id="{AA554EC6-9710-A746-9AA8-5166F03C3B51}"/>
              </a:ext>
            </a:extLst>
          </p:cNvPr>
          <p:cNvSpPr/>
          <p:nvPr/>
        </p:nvSpPr>
        <p:spPr>
          <a:xfrm>
            <a:off x="10415237" y="3141242"/>
            <a:ext cx="2479499" cy="2964834"/>
          </a:xfrm>
          <a:custGeom>
            <a:avLst/>
            <a:gdLst>
              <a:gd name="connsiteX0" fmla="*/ 0 w 2715154"/>
              <a:gd name="connsiteY0" fmla="*/ 0 h 3278210"/>
              <a:gd name="connsiteX1" fmla="*/ 1357577 w 2715154"/>
              <a:gd name="connsiteY1" fmla="*/ 0 h 3278210"/>
              <a:gd name="connsiteX2" fmla="*/ 2715154 w 2715154"/>
              <a:gd name="connsiteY2" fmla="*/ 1639105 h 3278210"/>
              <a:gd name="connsiteX3" fmla="*/ 1357577 w 2715154"/>
              <a:gd name="connsiteY3" fmla="*/ 3278210 h 3278210"/>
              <a:gd name="connsiteX4" fmla="*/ 0 w 2715154"/>
              <a:gd name="connsiteY4" fmla="*/ 3278210 h 3278210"/>
              <a:gd name="connsiteX5" fmla="*/ 0 w 2715154"/>
              <a:gd name="connsiteY5" fmla="*/ 0 h 3278210"/>
              <a:gd name="connsiteX0" fmla="*/ 0 w 2003954"/>
              <a:gd name="connsiteY0" fmla="*/ 0 h 3278210"/>
              <a:gd name="connsiteX1" fmla="*/ 1357577 w 2003954"/>
              <a:gd name="connsiteY1" fmla="*/ 0 h 3278210"/>
              <a:gd name="connsiteX2" fmla="*/ 2003954 w 2003954"/>
              <a:gd name="connsiteY2" fmla="*/ 1622171 h 3278210"/>
              <a:gd name="connsiteX3" fmla="*/ 1357577 w 2003954"/>
              <a:gd name="connsiteY3" fmla="*/ 3278210 h 3278210"/>
              <a:gd name="connsiteX4" fmla="*/ 0 w 2003954"/>
              <a:gd name="connsiteY4" fmla="*/ 3278210 h 3278210"/>
              <a:gd name="connsiteX5" fmla="*/ 0 w 2003954"/>
              <a:gd name="connsiteY5" fmla="*/ 0 h 3278210"/>
              <a:gd name="connsiteX0" fmla="*/ 0 w 1633408"/>
              <a:gd name="connsiteY0" fmla="*/ 0 h 3278210"/>
              <a:gd name="connsiteX1" fmla="*/ 1357577 w 1633408"/>
              <a:gd name="connsiteY1" fmla="*/ 0 h 3278210"/>
              <a:gd name="connsiteX2" fmla="*/ 1633408 w 1633408"/>
              <a:gd name="connsiteY2" fmla="*/ 1603448 h 3278210"/>
              <a:gd name="connsiteX3" fmla="*/ 1357577 w 1633408"/>
              <a:gd name="connsiteY3" fmla="*/ 3278210 h 3278210"/>
              <a:gd name="connsiteX4" fmla="*/ 0 w 1633408"/>
              <a:gd name="connsiteY4" fmla="*/ 3278210 h 3278210"/>
              <a:gd name="connsiteX5" fmla="*/ 0 w 1633408"/>
              <a:gd name="connsiteY5" fmla="*/ 0 h 327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3408" h="3278210">
                <a:moveTo>
                  <a:pt x="0" y="0"/>
                </a:moveTo>
                <a:lnTo>
                  <a:pt x="1357577" y="0"/>
                </a:lnTo>
                <a:lnTo>
                  <a:pt x="1633408" y="1603448"/>
                </a:lnTo>
                <a:lnTo>
                  <a:pt x="1357577" y="3278210"/>
                </a:lnTo>
                <a:lnTo>
                  <a:pt x="0" y="3278210"/>
                </a:lnTo>
                <a:lnTo>
                  <a:pt x="0" y="0"/>
                </a:lnTo>
                <a:close/>
              </a:path>
            </a:pathLst>
          </a:custGeom>
          <a:solidFill>
            <a:srgbClr val="83C7B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" name="Pentagono 18">
            <a:extLst>
              <a:ext uri="{FF2B5EF4-FFF2-40B4-BE49-F238E27FC236}">
                <a16:creationId xmlns:a16="http://schemas.microsoft.com/office/drawing/2014/main" id="{98AA2C8F-2D18-2B49-99EA-0537D64D5656}"/>
              </a:ext>
            </a:extLst>
          </p:cNvPr>
          <p:cNvSpPr/>
          <p:nvPr/>
        </p:nvSpPr>
        <p:spPr>
          <a:xfrm>
            <a:off x="8439478" y="3141243"/>
            <a:ext cx="2479499" cy="2964834"/>
          </a:xfrm>
          <a:custGeom>
            <a:avLst/>
            <a:gdLst>
              <a:gd name="connsiteX0" fmla="*/ 0 w 2715154"/>
              <a:gd name="connsiteY0" fmla="*/ 0 h 3278210"/>
              <a:gd name="connsiteX1" fmla="*/ 1357577 w 2715154"/>
              <a:gd name="connsiteY1" fmla="*/ 0 h 3278210"/>
              <a:gd name="connsiteX2" fmla="*/ 2715154 w 2715154"/>
              <a:gd name="connsiteY2" fmla="*/ 1639105 h 3278210"/>
              <a:gd name="connsiteX3" fmla="*/ 1357577 w 2715154"/>
              <a:gd name="connsiteY3" fmla="*/ 3278210 h 3278210"/>
              <a:gd name="connsiteX4" fmla="*/ 0 w 2715154"/>
              <a:gd name="connsiteY4" fmla="*/ 3278210 h 3278210"/>
              <a:gd name="connsiteX5" fmla="*/ 0 w 2715154"/>
              <a:gd name="connsiteY5" fmla="*/ 0 h 3278210"/>
              <a:gd name="connsiteX0" fmla="*/ 0 w 2003954"/>
              <a:gd name="connsiteY0" fmla="*/ 0 h 3278210"/>
              <a:gd name="connsiteX1" fmla="*/ 1357577 w 2003954"/>
              <a:gd name="connsiteY1" fmla="*/ 0 h 3278210"/>
              <a:gd name="connsiteX2" fmla="*/ 2003954 w 2003954"/>
              <a:gd name="connsiteY2" fmla="*/ 1622171 h 3278210"/>
              <a:gd name="connsiteX3" fmla="*/ 1357577 w 2003954"/>
              <a:gd name="connsiteY3" fmla="*/ 3278210 h 3278210"/>
              <a:gd name="connsiteX4" fmla="*/ 0 w 2003954"/>
              <a:gd name="connsiteY4" fmla="*/ 3278210 h 3278210"/>
              <a:gd name="connsiteX5" fmla="*/ 0 w 2003954"/>
              <a:gd name="connsiteY5" fmla="*/ 0 h 3278210"/>
              <a:gd name="connsiteX0" fmla="*/ 0 w 1633408"/>
              <a:gd name="connsiteY0" fmla="*/ 0 h 3278210"/>
              <a:gd name="connsiteX1" fmla="*/ 1357577 w 1633408"/>
              <a:gd name="connsiteY1" fmla="*/ 0 h 3278210"/>
              <a:gd name="connsiteX2" fmla="*/ 1633408 w 1633408"/>
              <a:gd name="connsiteY2" fmla="*/ 1603448 h 3278210"/>
              <a:gd name="connsiteX3" fmla="*/ 1357577 w 1633408"/>
              <a:gd name="connsiteY3" fmla="*/ 3278210 h 3278210"/>
              <a:gd name="connsiteX4" fmla="*/ 0 w 1633408"/>
              <a:gd name="connsiteY4" fmla="*/ 3278210 h 3278210"/>
              <a:gd name="connsiteX5" fmla="*/ 0 w 1633408"/>
              <a:gd name="connsiteY5" fmla="*/ 0 h 327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3408" h="3278210">
                <a:moveTo>
                  <a:pt x="0" y="0"/>
                </a:moveTo>
                <a:lnTo>
                  <a:pt x="1357577" y="0"/>
                </a:lnTo>
                <a:lnTo>
                  <a:pt x="1633408" y="1603448"/>
                </a:lnTo>
                <a:lnTo>
                  <a:pt x="1357577" y="3278210"/>
                </a:lnTo>
                <a:lnTo>
                  <a:pt x="0" y="3278210"/>
                </a:lnTo>
                <a:lnTo>
                  <a:pt x="0" y="0"/>
                </a:lnTo>
                <a:close/>
              </a:path>
            </a:pathLst>
          </a:custGeom>
          <a:solidFill>
            <a:srgbClr val="294E3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Pentagono 18">
            <a:extLst>
              <a:ext uri="{FF2B5EF4-FFF2-40B4-BE49-F238E27FC236}">
                <a16:creationId xmlns:a16="http://schemas.microsoft.com/office/drawing/2014/main" id="{7171602F-314D-1042-BF5E-EA2180907A87}"/>
              </a:ext>
            </a:extLst>
          </p:cNvPr>
          <p:cNvSpPr/>
          <p:nvPr/>
        </p:nvSpPr>
        <p:spPr>
          <a:xfrm>
            <a:off x="6530851" y="3141242"/>
            <a:ext cx="2479499" cy="2964834"/>
          </a:xfrm>
          <a:custGeom>
            <a:avLst/>
            <a:gdLst>
              <a:gd name="connsiteX0" fmla="*/ 0 w 2715154"/>
              <a:gd name="connsiteY0" fmla="*/ 0 h 3278210"/>
              <a:gd name="connsiteX1" fmla="*/ 1357577 w 2715154"/>
              <a:gd name="connsiteY1" fmla="*/ 0 h 3278210"/>
              <a:gd name="connsiteX2" fmla="*/ 2715154 w 2715154"/>
              <a:gd name="connsiteY2" fmla="*/ 1639105 h 3278210"/>
              <a:gd name="connsiteX3" fmla="*/ 1357577 w 2715154"/>
              <a:gd name="connsiteY3" fmla="*/ 3278210 h 3278210"/>
              <a:gd name="connsiteX4" fmla="*/ 0 w 2715154"/>
              <a:gd name="connsiteY4" fmla="*/ 3278210 h 3278210"/>
              <a:gd name="connsiteX5" fmla="*/ 0 w 2715154"/>
              <a:gd name="connsiteY5" fmla="*/ 0 h 3278210"/>
              <a:gd name="connsiteX0" fmla="*/ 0 w 2003954"/>
              <a:gd name="connsiteY0" fmla="*/ 0 h 3278210"/>
              <a:gd name="connsiteX1" fmla="*/ 1357577 w 2003954"/>
              <a:gd name="connsiteY1" fmla="*/ 0 h 3278210"/>
              <a:gd name="connsiteX2" fmla="*/ 2003954 w 2003954"/>
              <a:gd name="connsiteY2" fmla="*/ 1622171 h 3278210"/>
              <a:gd name="connsiteX3" fmla="*/ 1357577 w 2003954"/>
              <a:gd name="connsiteY3" fmla="*/ 3278210 h 3278210"/>
              <a:gd name="connsiteX4" fmla="*/ 0 w 2003954"/>
              <a:gd name="connsiteY4" fmla="*/ 3278210 h 3278210"/>
              <a:gd name="connsiteX5" fmla="*/ 0 w 2003954"/>
              <a:gd name="connsiteY5" fmla="*/ 0 h 3278210"/>
              <a:gd name="connsiteX0" fmla="*/ 0 w 1633408"/>
              <a:gd name="connsiteY0" fmla="*/ 0 h 3278210"/>
              <a:gd name="connsiteX1" fmla="*/ 1357577 w 1633408"/>
              <a:gd name="connsiteY1" fmla="*/ 0 h 3278210"/>
              <a:gd name="connsiteX2" fmla="*/ 1633408 w 1633408"/>
              <a:gd name="connsiteY2" fmla="*/ 1603448 h 3278210"/>
              <a:gd name="connsiteX3" fmla="*/ 1357577 w 1633408"/>
              <a:gd name="connsiteY3" fmla="*/ 3278210 h 3278210"/>
              <a:gd name="connsiteX4" fmla="*/ 0 w 1633408"/>
              <a:gd name="connsiteY4" fmla="*/ 3278210 h 3278210"/>
              <a:gd name="connsiteX5" fmla="*/ 0 w 1633408"/>
              <a:gd name="connsiteY5" fmla="*/ 0 h 327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3408" h="3278210">
                <a:moveTo>
                  <a:pt x="0" y="0"/>
                </a:moveTo>
                <a:lnTo>
                  <a:pt x="1357577" y="0"/>
                </a:lnTo>
                <a:lnTo>
                  <a:pt x="1633408" y="1603448"/>
                </a:lnTo>
                <a:lnTo>
                  <a:pt x="1357577" y="3278210"/>
                </a:lnTo>
                <a:lnTo>
                  <a:pt x="0" y="3278210"/>
                </a:lnTo>
                <a:lnTo>
                  <a:pt x="0" y="0"/>
                </a:lnTo>
                <a:close/>
              </a:path>
            </a:pathLst>
          </a:custGeom>
          <a:solidFill>
            <a:srgbClr val="83C7B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Pentagono 18">
            <a:extLst>
              <a:ext uri="{FF2B5EF4-FFF2-40B4-BE49-F238E27FC236}">
                <a16:creationId xmlns:a16="http://schemas.microsoft.com/office/drawing/2014/main" id="{276DD113-2697-B440-8A8F-66D88D14B6E8}"/>
              </a:ext>
            </a:extLst>
          </p:cNvPr>
          <p:cNvSpPr/>
          <p:nvPr/>
        </p:nvSpPr>
        <p:spPr>
          <a:xfrm>
            <a:off x="4555092" y="3141243"/>
            <a:ext cx="2479499" cy="2964834"/>
          </a:xfrm>
          <a:custGeom>
            <a:avLst/>
            <a:gdLst>
              <a:gd name="connsiteX0" fmla="*/ 0 w 2715154"/>
              <a:gd name="connsiteY0" fmla="*/ 0 h 3278210"/>
              <a:gd name="connsiteX1" fmla="*/ 1357577 w 2715154"/>
              <a:gd name="connsiteY1" fmla="*/ 0 h 3278210"/>
              <a:gd name="connsiteX2" fmla="*/ 2715154 w 2715154"/>
              <a:gd name="connsiteY2" fmla="*/ 1639105 h 3278210"/>
              <a:gd name="connsiteX3" fmla="*/ 1357577 w 2715154"/>
              <a:gd name="connsiteY3" fmla="*/ 3278210 h 3278210"/>
              <a:gd name="connsiteX4" fmla="*/ 0 w 2715154"/>
              <a:gd name="connsiteY4" fmla="*/ 3278210 h 3278210"/>
              <a:gd name="connsiteX5" fmla="*/ 0 w 2715154"/>
              <a:gd name="connsiteY5" fmla="*/ 0 h 3278210"/>
              <a:gd name="connsiteX0" fmla="*/ 0 w 2003954"/>
              <a:gd name="connsiteY0" fmla="*/ 0 h 3278210"/>
              <a:gd name="connsiteX1" fmla="*/ 1357577 w 2003954"/>
              <a:gd name="connsiteY1" fmla="*/ 0 h 3278210"/>
              <a:gd name="connsiteX2" fmla="*/ 2003954 w 2003954"/>
              <a:gd name="connsiteY2" fmla="*/ 1622171 h 3278210"/>
              <a:gd name="connsiteX3" fmla="*/ 1357577 w 2003954"/>
              <a:gd name="connsiteY3" fmla="*/ 3278210 h 3278210"/>
              <a:gd name="connsiteX4" fmla="*/ 0 w 2003954"/>
              <a:gd name="connsiteY4" fmla="*/ 3278210 h 3278210"/>
              <a:gd name="connsiteX5" fmla="*/ 0 w 2003954"/>
              <a:gd name="connsiteY5" fmla="*/ 0 h 3278210"/>
              <a:gd name="connsiteX0" fmla="*/ 0 w 1633408"/>
              <a:gd name="connsiteY0" fmla="*/ 0 h 3278210"/>
              <a:gd name="connsiteX1" fmla="*/ 1357577 w 1633408"/>
              <a:gd name="connsiteY1" fmla="*/ 0 h 3278210"/>
              <a:gd name="connsiteX2" fmla="*/ 1633408 w 1633408"/>
              <a:gd name="connsiteY2" fmla="*/ 1603448 h 3278210"/>
              <a:gd name="connsiteX3" fmla="*/ 1357577 w 1633408"/>
              <a:gd name="connsiteY3" fmla="*/ 3278210 h 3278210"/>
              <a:gd name="connsiteX4" fmla="*/ 0 w 1633408"/>
              <a:gd name="connsiteY4" fmla="*/ 3278210 h 3278210"/>
              <a:gd name="connsiteX5" fmla="*/ 0 w 1633408"/>
              <a:gd name="connsiteY5" fmla="*/ 0 h 327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3408" h="3278210">
                <a:moveTo>
                  <a:pt x="0" y="0"/>
                </a:moveTo>
                <a:lnTo>
                  <a:pt x="1357577" y="0"/>
                </a:lnTo>
                <a:lnTo>
                  <a:pt x="1633408" y="1603448"/>
                </a:lnTo>
                <a:lnTo>
                  <a:pt x="1357577" y="3278210"/>
                </a:lnTo>
                <a:lnTo>
                  <a:pt x="0" y="3278210"/>
                </a:lnTo>
                <a:lnTo>
                  <a:pt x="0" y="0"/>
                </a:lnTo>
                <a:close/>
              </a:path>
            </a:pathLst>
          </a:custGeom>
          <a:solidFill>
            <a:srgbClr val="294E3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Pentagono 18">
            <a:extLst>
              <a:ext uri="{FF2B5EF4-FFF2-40B4-BE49-F238E27FC236}">
                <a16:creationId xmlns:a16="http://schemas.microsoft.com/office/drawing/2014/main" id="{E394ECBA-3CC3-5849-A48D-29A8A20179C0}"/>
              </a:ext>
            </a:extLst>
          </p:cNvPr>
          <p:cNvSpPr/>
          <p:nvPr/>
        </p:nvSpPr>
        <p:spPr>
          <a:xfrm>
            <a:off x="2561192" y="3141242"/>
            <a:ext cx="2479499" cy="2964834"/>
          </a:xfrm>
          <a:custGeom>
            <a:avLst/>
            <a:gdLst>
              <a:gd name="connsiteX0" fmla="*/ 0 w 2715154"/>
              <a:gd name="connsiteY0" fmla="*/ 0 h 3278210"/>
              <a:gd name="connsiteX1" fmla="*/ 1357577 w 2715154"/>
              <a:gd name="connsiteY1" fmla="*/ 0 h 3278210"/>
              <a:gd name="connsiteX2" fmla="*/ 2715154 w 2715154"/>
              <a:gd name="connsiteY2" fmla="*/ 1639105 h 3278210"/>
              <a:gd name="connsiteX3" fmla="*/ 1357577 w 2715154"/>
              <a:gd name="connsiteY3" fmla="*/ 3278210 h 3278210"/>
              <a:gd name="connsiteX4" fmla="*/ 0 w 2715154"/>
              <a:gd name="connsiteY4" fmla="*/ 3278210 h 3278210"/>
              <a:gd name="connsiteX5" fmla="*/ 0 w 2715154"/>
              <a:gd name="connsiteY5" fmla="*/ 0 h 3278210"/>
              <a:gd name="connsiteX0" fmla="*/ 0 w 2003954"/>
              <a:gd name="connsiteY0" fmla="*/ 0 h 3278210"/>
              <a:gd name="connsiteX1" fmla="*/ 1357577 w 2003954"/>
              <a:gd name="connsiteY1" fmla="*/ 0 h 3278210"/>
              <a:gd name="connsiteX2" fmla="*/ 2003954 w 2003954"/>
              <a:gd name="connsiteY2" fmla="*/ 1622171 h 3278210"/>
              <a:gd name="connsiteX3" fmla="*/ 1357577 w 2003954"/>
              <a:gd name="connsiteY3" fmla="*/ 3278210 h 3278210"/>
              <a:gd name="connsiteX4" fmla="*/ 0 w 2003954"/>
              <a:gd name="connsiteY4" fmla="*/ 3278210 h 3278210"/>
              <a:gd name="connsiteX5" fmla="*/ 0 w 2003954"/>
              <a:gd name="connsiteY5" fmla="*/ 0 h 3278210"/>
              <a:gd name="connsiteX0" fmla="*/ 0 w 1633408"/>
              <a:gd name="connsiteY0" fmla="*/ 0 h 3278210"/>
              <a:gd name="connsiteX1" fmla="*/ 1357577 w 1633408"/>
              <a:gd name="connsiteY1" fmla="*/ 0 h 3278210"/>
              <a:gd name="connsiteX2" fmla="*/ 1633408 w 1633408"/>
              <a:gd name="connsiteY2" fmla="*/ 1603448 h 3278210"/>
              <a:gd name="connsiteX3" fmla="*/ 1357577 w 1633408"/>
              <a:gd name="connsiteY3" fmla="*/ 3278210 h 3278210"/>
              <a:gd name="connsiteX4" fmla="*/ 0 w 1633408"/>
              <a:gd name="connsiteY4" fmla="*/ 3278210 h 3278210"/>
              <a:gd name="connsiteX5" fmla="*/ 0 w 1633408"/>
              <a:gd name="connsiteY5" fmla="*/ 0 h 327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3408" h="3278210">
                <a:moveTo>
                  <a:pt x="0" y="0"/>
                </a:moveTo>
                <a:lnTo>
                  <a:pt x="1357577" y="0"/>
                </a:lnTo>
                <a:lnTo>
                  <a:pt x="1633408" y="1603448"/>
                </a:lnTo>
                <a:lnTo>
                  <a:pt x="1357577" y="3278210"/>
                </a:lnTo>
                <a:lnTo>
                  <a:pt x="0" y="3278210"/>
                </a:lnTo>
                <a:lnTo>
                  <a:pt x="0" y="0"/>
                </a:lnTo>
                <a:close/>
              </a:path>
            </a:pathLst>
          </a:custGeom>
          <a:solidFill>
            <a:srgbClr val="83C7B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8CB2EB1-7F54-6549-8115-0AECF76AFE5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4</a:t>
            </a:fld>
            <a:endParaRPr lang="it-IT"/>
          </a:p>
        </p:txBody>
      </p:sp>
      <p:sp>
        <p:nvSpPr>
          <p:cNvPr id="44" name="Titolo 43">
            <a:extLst>
              <a:ext uri="{FF2B5EF4-FFF2-40B4-BE49-F238E27FC236}">
                <a16:creationId xmlns:a16="http://schemas.microsoft.com/office/drawing/2014/main" id="{0AAAC7B4-6375-BE49-AC29-C9341AB28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5" name="Segnaposto testo verticale 44">
            <a:extLst>
              <a:ext uri="{FF2B5EF4-FFF2-40B4-BE49-F238E27FC236}">
                <a16:creationId xmlns:a16="http://schemas.microsoft.com/office/drawing/2014/main" id="{48CE156B-3CCA-9148-AAE2-9F6B44457B64}"/>
              </a:ext>
            </a:extLst>
          </p:cNvPr>
          <p:cNvSpPr>
            <a:spLocks noGrp="1"/>
          </p:cNvSpPr>
          <p:nvPr>
            <p:ph type="body" orient="vert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6" name="Segnaposto testo verticale 45">
            <a:extLst>
              <a:ext uri="{FF2B5EF4-FFF2-40B4-BE49-F238E27FC236}">
                <a16:creationId xmlns:a16="http://schemas.microsoft.com/office/drawing/2014/main" id="{6B913586-F9AB-D743-9135-BE945502A457}"/>
              </a:ext>
            </a:extLst>
          </p:cNvPr>
          <p:cNvSpPr>
            <a:spLocks noGrp="1"/>
          </p:cNvSpPr>
          <p:nvPr>
            <p:ph type="body" orient="vert" sz="quarter" idx="1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7" name="Segnaposto testo verticale 46">
            <a:extLst>
              <a:ext uri="{FF2B5EF4-FFF2-40B4-BE49-F238E27FC236}">
                <a16:creationId xmlns:a16="http://schemas.microsoft.com/office/drawing/2014/main" id="{64580DBC-06B4-954D-96CF-9BFCF96D8F2F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8" name="Segnaposto testo verticale 47">
            <a:extLst>
              <a:ext uri="{FF2B5EF4-FFF2-40B4-BE49-F238E27FC236}">
                <a16:creationId xmlns:a16="http://schemas.microsoft.com/office/drawing/2014/main" id="{DEAFA0C2-726E-F944-97AC-185781277F3F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9" name="Segnaposto testo verticale 48">
            <a:extLst>
              <a:ext uri="{FF2B5EF4-FFF2-40B4-BE49-F238E27FC236}">
                <a16:creationId xmlns:a16="http://schemas.microsoft.com/office/drawing/2014/main" id="{553414C6-ABC5-C146-A9E0-92CD74B1338F}"/>
              </a:ext>
            </a:extLst>
          </p:cNvPr>
          <p:cNvSpPr>
            <a:spLocks noGrp="1"/>
          </p:cNvSpPr>
          <p:nvPr>
            <p:ph type="body" orient="vert" sz="quarter" idx="15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0" name="Segnaposto testo verticale 49">
            <a:extLst>
              <a:ext uri="{FF2B5EF4-FFF2-40B4-BE49-F238E27FC236}">
                <a16:creationId xmlns:a16="http://schemas.microsoft.com/office/drawing/2014/main" id="{3DD6855C-1AA2-9341-9764-1AD90E358F73}"/>
              </a:ext>
            </a:extLst>
          </p:cNvPr>
          <p:cNvSpPr>
            <a:spLocks noGrp="1"/>
          </p:cNvSpPr>
          <p:nvPr>
            <p:ph type="body" orient="vert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1" name="Segnaposto testo 50">
            <a:extLst>
              <a:ext uri="{FF2B5EF4-FFF2-40B4-BE49-F238E27FC236}">
                <a16:creationId xmlns:a16="http://schemas.microsoft.com/office/drawing/2014/main" id="{3F48CCFF-4EAB-264B-B824-66BDA148B1F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23913" y="973961"/>
            <a:ext cx="8043862" cy="558800"/>
          </a:xfrm>
        </p:spPr>
        <p:txBody>
          <a:bodyPr/>
          <a:lstStyle/>
          <a:p>
            <a:endParaRPr lang="it-IT" b="1" dirty="0">
              <a:solidFill>
                <a:srgbClr val="81C7B3"/>
              </a:solidFill>
              <a:latin typeface="Montserrat" pitchFamily="2" charset="77"/>
            </a:endParaRPr>
          </a:p>
        </p:txBody>
      </p:sp>
      <p:sp>
        <p:nvSpPr>
          <p:cNvPr id="52" name="Segnaposto testo 51">
            <a:extLst>
              <a:ext uri="{FF2B5EF4-FFF2-40B4-BE49-F238E27FC236}">
                <a16:creationId xmlns:a16="http://schemas.microsoft.com/office/drawing/2014/main" id="{49EA1136-ED5D-AA48-9BA2-413037C676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9" name="Pentagono 18">
            <a:extLst>
              <a:ext uri="{FF2B5EF4-FFF2-40B4-BE49-F238E27FC236}">
                <a16:creationId xmlns:a16="http://schemas.microsoft.com/office/drawing/2014/main" id="{7DD24CB7-9FCD-6740-A935-E6D6568A3F16}"/>
              </a:ext>
            </a:extLst>
          </p:cNvPr>
          <p:cNvSpPr/>
          <p:nvPr/>
        </p:nvSpPr>
        <p:spPr>
          <a:xfrm>
            <a:off x="585433" y="3141243"/>
            <a:ext cx="2479499" cy="2964834"/>
          </a:xfrm>
          <a:custGeom>
            <a:avLst/>
            <a:gdLst>
              <a:gd name="connsiteX0" fmla="*/ 0 w 2715154"/>
              <a:gd name="connsiteY0" fmla="*/ 0 h 3278210"/>
              <a:gd name="connsiteX1" fmla="*/ 1357577 w 2715154"/>
              <a:gd name="connsiteY1" fmla="*/ 0 h 3278210"/>
              <a:gd name="connsiteX2" fmla="*/ 2715154 w 2715154"/>
              <a:gd name="connsiteY2" fmla="*/ 1639105 h 3278210"/>
              <a:gd name="connsiteX3" fmla="*/ 1357577 w 2715154"/>
              <a:gd name="connsiteY3" fmla="*/ 3278210 h 3278210"/>
              <a:gd name="connsiteX4" fmla="*/ 0 w 2715154"/>
              <a:gd name="connsiteY4" fmla="*/ 3278210 h 3278210"/>
              <a:gd name="connsiteX5" fmla="*/ 0 w 2715154"/>
              <a:gd name="connsiteY5" fmla="*/ 0 h 3278210"/>
              <a:gd name="connsiteX0" fmla="*/ 0 w 2003954"/>
              <a:gd name="connsiteY0" fmla="*/ 0 h 3278210"/>
              <a:gd name="connsiteX1" fmla="*/ 1357577 w 2003954"/>
              <a:gd name="connsiteY1" fmla="*/ 0 h 3278210"/>
              <a:gd name="connsiteX2" fmla="*/ 2003954 w 2003954"/>
              <a:gd name="connsiteY2" fmla="*/ 1622171 h 3278210"/>
              <a:gd name="connsiteX3" fmla="*/ 1357577 w 2003954"/>
              <a:gd name="connsiteY3" fmla="*/ 3278210 h 3278210"/>
              <a:gd name="connsiteX4" fmla="*/ 0 w 2003954"/>
              <a:gd name="connsiteY4" fmla="*/ 3278210 h 3278210"/>
              <a:gd name="connsiteX5" fmla="*/ 0 w 2003954"/>
              <a:gd name="connsiteY5" fmla="*/ 0 h 3278210"/>
              <a:gd name="connsiteX0" fmla="*/ 0 w 1633408"/>
              <a:gd name="connsiteY0" fmla="*/ 0 h 3278210"/>
              <a:gd name="connsiteX1" fmla="*/ 1357577 w 1633408"/>
              <a:gd name="connsiteY1" fmla="*/ 0 h 3278210"/>
              <a:gd name="connsiteX2" fmla="*/ 1633408 w 1633408"/>
              <a:gd name="connsiteY2" fmla="*/ 1603448 h 3278210"/>
              <a:gd name="connsiteX3" fmla="*/ 1357577 w 1633408"/>
              <a:gd name="connsiteY3" fmla="*/ 3278210 h 3278210"/>
              <a:gd name="connsiteX4" fmla="*/ 0 w 1633408"/>
              <a:gd name="connsiteY4" fmla="*/ 3278210 h 3278210"/>
              <a:gd name="connsiteX5" fmla="*/ 0 w 1633408"/>
              <a:gd name="connsiteY5" fmla="*/ 0 h 327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3408" h="3278210">
                <a:moveTo>
                  <a:pt x="0" y="0"/>
                </a:moveTo>
                <a:lnTo>
                  <a:pt x="1357577" y="0"/>
                </a:lnTo>
                <a:lnTo>
                  <a:pt x="1633408" y="1603448"/>
                </a:lnTo>
                <a:lnTo>
                  <a:pt x="1357577" y="3278210"/>
                </a:lnTo>
                <a:lnTo>
                  <a:pt x="0" y="3278210"/>
                </a:lnTo>
                <a:lnTo>
                  <a:pt x="0" y="0"/>
                </a:lnTo>
                <a:close/>
              </a:path>
            </a:pathLst>
          </a:custGeom>
          <a:solidFill>
            <a:srgbClr val="294E3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2502878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2C827ED-B579-FB45-81E1-8EEAC78BC53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5</a:t>
            </a:fld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4F9C4952-F483-5745-9216-8C5E208E1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6EF3098-D481-FC42-A78F-27515E062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13FEDAB4-F078-4349-8721-6A9631206C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341342"/>
              </p:ext>
            </p:extLst>
          </p:nvPr>
        </p:nvGraphicFramePr>
        <p:xfrm>
          <a:off x="920500" y="3164618"/>
          <a:ext cx="11396625" cy="222767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798875">
                  <a:extLst>
                    <a:ext uri="{9D8B030D-6E8A-4147-A177-3AD203B41FA5}">
                      <a16:colId xmlns:a16="http://schemas.microsoft.com/office/drawing/2014/main" val="2064141261"/>
                    </a:ext>
                  </a:extLst>
                </a:gridCol>
                <a:gridCol w="3798875">
                  <a:extLst>
                    <a:ext uri="{9D8B030D-6E8A-4147-A177-3AD203B41FA5}">
                      <a16:colId xmlns:a16="http://schemas.microsoft.com/office/drawing/2014/main" val="1113112757"/>
                    </a:ext>
                  </a:extLst>
                </a:gridCol>
                <a:gridCol w="3798875">
                  <a:extLst>
                    <a:ext uri="{9D8B030D-6E8A-4147-A177-3AD203B41FA5}">
                      <a16:colId xmlns:a16="http://schemas.microsoft.com/office/drawing/2014/main" val="947733943"/>
                    </a:ext>
                  </a:extLst>
                </a:gridCol>
              </a:tblGrid>
              <a:tr h="556919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294E32"/>
                          </a:solidFill>
                        </a:rPr>
                        <a:t>Time</a:t>
                      </a:r>
                    </a:p>
                  </a:txBody>
                  <a:tcPr marL="137160" marR="13716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C7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>
                          <a:solidFill>
                            <a:srgbClr val="294E32"/>
                          </a:solidFill>
                        </a:rPr>
                        <a:t>Topic</a:t>
                      </a:r>
                      <a:endParaRPr lang="it-IT" dirty="0">
                        <a:solidFill>
                          <a:srgbClr val="294E32"/>
                        </a:solidFill>
                      </a:endParaRPr>
                    </a:p>
                  </a:txBody>
                  <a:tcPr marL="137160" marR="137160" marT="137160" marB="1371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C7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>
                          <a:solidFill>
                            <a:srgbClr val="294E32"/>
                          </a:solidFill>
                        </a:rPr>
                        <a:t>Person</a:t>
                      </a:r>
                      <a:r>
                        <a:rPr lang="it-IT" dirty="0">
                          <a:solidFill>
                            <a:srgbClr val="294E32"/>
                          </a:solidFill>
                        </a:rPr>
                        <a:t> (Partner)</a:t>
                      </a:r>
                    </a:p>
                  </a:txBody>
                  <a:tcPr marL="137160" marR="137160" marT="137160" marB="1371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C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678456"/>
                  </a:ext>
                </a:extLst>
              </a:tr>
              <a:tr h="556919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7B3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7B3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7B3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849075"/>
                  </a:ext>
                </a:extLst>
              </a:tr>
              <a:tr h="556919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2967091"/>
                  </a:ext>
                </a:extLst>
              </a:tr>
              <a:tr h="556919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7B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7B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7B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211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16216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DB1DC39-5DD8-4CF4-0027-EA6B442EFBD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6</a:t>
            </a:fld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7368C9-787A-74A3-7F3D-73EC4F3EC6E1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3C563CC-71B2-9A9E-B451-34164251F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FE2EF24-1A86-54BA-47D9-91A1828D0EE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23913" y="973961"/>
            <a:ext cx="8043862" cy="558800"/>
          </a:xfrm>
        </p:spPr>
        <p:txBody>
          <a:bodyPr/>
          <a:lstStyle/>
          <a:p>
            <a:endParaRPr lang="it-IT" b="1">
              <a:solidFill>
                <a:srgbClr val="81C7B3"/>
              </a:solidFill>
              <a:latin typeface="Montserrat" pitchFamily="2" charset="77"/>
            </a:endParaRP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46B26C24-F698-E43D-FEF3-873DCDD7CD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530410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136F7233-B4F0-6415-D595-1FB071CF95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58B422F-1C10-5955-0777-F6C0F58EA97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7</a:t>
            </a:fld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B35CAFB4-8A9E-B637-6258-0BB96C51B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1553E2D-1939-33EF-27C3-E07130104EAF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85E93245-17AF-D0C4-B9BD-3F9B36F7C9B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23913" y="973961"/>
            <a:ext cx="8043862" cy="558800"/>
          </a:xfrm>
        </p:spPr>
        <p:txBody>
          <a:bodyPr/>
          <a:lstStyle/>
          <a:p>
            <a:endParaRPr lang="it-IT" b="1" dirty="0">
              <a:solidFill>
                <a:srgbClr val="81C7B3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3288817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D394E5B-A8C5-4C02-A49D-50B076DC2F5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8</a:t>
            </a:fld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146F559-0C31-48E5-1AA1-099B9BBE5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CF86B23-BF90-534F-9BAF-DC096F367E51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30CB0EA-3397-C9A8-CE77-4E2833672B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23913" y="973961"/>
            <a:ext cx="8043862" cy="558800"/>
          </a:xfrm>
        </p:spPr>
        <p:txBody>
          <a:bodyPr/>
          <a:lstStyle/>
          <a:p>
            <a:endParaRPr lang="it-IT" b="1" dirty="0">
              <a:solidFill>
                <a:srgbClr val="81C7B3"/>
              </a:solidFill>
              <a:latin typeface="Montserrat" pitchFamily="2" charset="77"/>
            </a:endParaRP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41E2D064-71AC-FE52-FE26-9838AE22FE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809395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7806C9B-EA12-F4AD-96BC-0CBCBD9E6B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9</a:t>
            </a:fld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79D813F-BC38-B3A7-D701-CB193CF45AD3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CC03F965-C7CC-12D1-8C1C-C49A25E5A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10857AF-CD66-42C2-EB20-9CBA59F5A58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23913" y="973961"/>
            <a:ext cx="8043862" cy="558800"/>
          </a:xfrm>
        </p:spPr>
        <p:txBody>
          <a:bodyPr/>
          <a:lstStyle/>
          <a:p>
            <a:endParaRPr lang="it-IT" b="1">
              <a:solidFill>
                <a:srgbClr val="81C7B3"/>
              </a:solidFill>
              <a:latin typeface="Montserrat" pitchFamily="2" charset="77"/>
            </a:endParaRP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7620362C-6ED9-6658-7BF7-4A03E11654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122466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Inter Regular"/>
            <a:ea typeface="Inter Regular"/>
            <a:cs typeface="Inter Regular"/>
            <a:sym typeface="Inter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Inter Bold"/>
        <a:ea typeface="Inter Bold"/>
        <a:cs typeface="Inter Bold"/>
      </a:majorFont>
      <a:minorFont>
        <a:latin typeface="Inter Bold"/>
        <a:ea typeface="Inter Bold"/>
        <a:cs typeface="Inter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Inter Regular"/>
            <a:ea typeface="Inter Regular"/>
            <a:cs typeface="Inter Regular"/>
            <a:sym typeface="Inter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7C996546B721047AC306210F56DFE76" ma:contentTypeVersion="11" ma:contentTypeDescription="Creare un nuovo documento." ma:contentTypeScope="" ma:versionID="06a26e5a6b8df14c1e2ecc90f6591907">
  <xsd:schema xmlns:xsd="http://www.w3.org/2001/XMLSchema" xmlns:xs="http://www.w3.org/2001/XMLSchema" xmlns:p="http://schemas.microsoft.com/office/2006/metadata/properties" xmlns:ns2="cebb5a04-f4fa-45b5-bfc7-4f29c5a77083" xmlns:ns3="5e884b80-f82b-4487-bc76-a4f46140e91f" targetNamespace="http://schemas.microsoft.com/office/2006/metadata/properties" ma:root="true" ma:fieldsID="0812f5c31e77799f94d7cd51a679097a" ns2:_="" ns3:_="">
    <xsd:import namespace="cebb5a04-f4fa-45b5-bfc7-4f29c5a77083"/>
    <xsd:import namespace="5e884b80-f82b-4487-bc76-a4f46140e9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bb5a04-f4fa-45b5-bfc7-4f29c5a770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18f93bc5-f471-422d-94fa-bb3f18b2db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884b80-f82b-4487-bc76-a4f46140e91f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75f8daef-d93a-47f6-bb49-52d043b90617}" ma:internalName="TaxCatchAll" ma:showField="CatchAllData" ma:web="5e884b80-f82b-4487-bc76-a4f46140e9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e884b80-f82b-4487-bc76-a4f46140e91f" xsi:nil="true"/>
    <lcf76f155ced4ddcb4097134ff3c332f xmlns="cebb5a04-f4fa-45b5-bfc7-4f29c5a7708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9C2FA65-D0A6-418C-9472-E09D1E6EE32F}"/>
</file>

<file path=customXml/itemProps2.xml><?xml version="1.0" encoding="utf-8"?>
<ds:datastoreItem xmlns:ds="http://schemas.openxmlformats.org/officeDocument/2006/customXml" ds:itemID="{47E93D87-80F6-4B18-8256-B1C21B21C119}"/>
</file>

<file path=customXml/itemProps3.xml><?xml version="1.0" encoding="utf-8"?>
<ds:datastoreItem xmlns:ds="http://schemas.openxmlformats.org/officeDocument/2006/customXml" ds:itemID="{46B8D810-3185-4F5F-B3A9-864DBF61BD9D}"/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34</Words>
  <Application>Microsoft Office PowerPoint</Application>
  <PresentationFormat>Custom</PresentationFormat>
  <Paragraphs>19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Esempio di titolo</dc:title>
  <cp:lastModifiedBy>Microsoft Office User</cp:lastModifiedBy>
  <cp:revision>85</cp:revision>
  <dcterms:modified xsi:type="dcterms:W3CDTF">2023-01-31T14:51:27Z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0x01010037C996546B721047AC306210F56DFE76</vt:lpwstr>
  </property>
</Properties>
</file>